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9"/>
  </p:notesMasterIdLst>
  <p:sldIdLst>
    <p:sldId id="1580" r:id="rId2"/>
    <p:sldId id="1600" r:id="rId3"/>
    <p:sldId id="1787" r:id="rId4"/>
    <p:sldId id="1788" r:id="rId5"/>
    <p:sldId id="1789" r:id="rId6"/>
    <p:sldId id="1790" r:id="rId7"/>
    <p:sldId id="1791" r:id="rId8"/>
    <p:sldId id="1792" r:id="rId9"/>
    <p:sldId id="1793" r:id="rId10"/>
    <p:sldId id="1794" r:id="rId11"/>
    <p:sldId id="1795" r:id="rId12"/>
    <p:sldId id="1796" r:id="rId13"/>
    <p:sldId id="1799" r:id="rId14"/>
    <p:sldId id="1797" r:id="rId15"/>
    <p:sldId id="1801" r:id="rId16"/>
    <p:sldId id="1800" r:id="rId17"/>
    <p:sldId id="1798" r:id="rId18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11"/>
    <p:restoredTop sz="94631"/>
  </p:normalViewPr>
  <p:slideViewPr>
    <p:cSldViewPr snapToGrid="0" snapToObjects="1">
      <p:cViewPr varScale="1">
        <p:scale>
          <a:sx n="112" d="100"/>
          <a:sy n="112" d="100"/>
        </p:scale>
        <p:origin x="18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02D6-52B6-5541-8BB9-797FC43F58CD}" type="datetimeFigureOut">
              <a:t>4.10.2024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FC547-15F3-F143-B10C-B928029B9414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476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102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6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139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894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15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51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823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606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728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34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30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21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999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50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Complexity:</a:t>
            </a:r>
            <a:r>
              <a:rPr lang="en-US" sz="4400" dirty="0"/>
              <a:t> performance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15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Training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Optimize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the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training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set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delivery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pipeline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95D903A5-2078-A6F3-1D02-5E4BF47F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54" y="194824"/>
            <a:ext cx="48768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6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Training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Optimize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the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architecture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87A922F4-FB4A-90F1-CAFD-0F7B89C8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554" y="888999"/>
            <a:ext cx="4610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8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Training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Take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advantage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of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distributed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training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12BCF3D7-64C3-7B53-CE0A-8FC91D48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375" y="866221"/>
            <a:ext cx="7772400" cy="37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3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Training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Take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advantage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of k8s-based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solutions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utoShape 2" descr="Introduction | Kubeflow">
            <a:extLst>
              <a:ext uri="{FF2B5EF4-FFF2-40B4-BE49-F238E27FC236}">
                <a16:creationId xmlns:a16="http://schemas.microsoft.com/office/drawing/2014/main" id="{6D318C9E-54D9-2581-0F1B-F671BE9CBF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8270FD36-1B68-64AD-B637-8901BC0C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35456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Deployment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Take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care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of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input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pipeline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management (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feature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transformation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,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stream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management, etc.)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Obraz 8">
            <a:extLst>
              <a:ext uri="{FF2B5EF4-FFF2-40B4-BE49-F238E27FC236}">
                <a16:creationId xmlns:a16="http://schemas.microsoft.com/office/drawing/2014/main" id="{F96A408A-8750-C554-F39E-E3E31CEE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160" y="1182768"/>
            <a:ext cx="5430267" cy="24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5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Deployment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Use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professional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systems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to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share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and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serve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9881742F-908F-EDB9-910C-705943C7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97" y="1562640"/>
            <a:ext cx="4495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3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Deployment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Take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advantage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of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serverless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solutions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amka 5">
            <a:extLst>
              <a:ext uri="{FF2B5EF4-FFF2-40B4-BE49-F238E27FC236}">
                <a16:creationId xmlns:a16="http://schemas.microsoft.com/office/drawing/2014/main" id="{675BED4D-5A09-12F2-04C2-399FA9B7B371}"/>
              </a:ext>
            </a:extLst>
          </p:cNvPr>
          <p:cNvSpPr/>
          <p:nvPr/>
        </p:nvSpPr>
        <p:spPr>
          <a:xfrm>
            <a:off x="5099601" y="1321002"/>
            <a:ext cx="2194369" cy="2063267"/>
          </a:xfrm>
          <a:prstGeom prst="frame">
            <a:avLst>
              <a:gd name="adj1" fmla="val 36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5F93D6F-CEB0-24B7-C582-008C649C41B2}"/>
              </a:ext>
            </a:extLst>
          </p:cNvPr>
          <p:cNvSpPr txBox="1"/>
          <p:nvPr/>
        </p:nvSpPr>
        <p:spPr>
          <a:xfrm>
            <a:off x="4858244" y="2167969"/>
            <a:ext cx="4956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/>
              <a:t>API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8CC2052-BC97-6948-E82A-35738030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14" y="1882995"/>
            <a:ext cx="808064" cy="8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074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Deployment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Take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advantage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of k8s-based </a:t>
              </a:r>
              <a:r>
                <a:rPr lang="pl-PL" sz="14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solutions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utoShape 2" descr="Introduction | Kubeflow">
            <a:extLst>
              <a:ext uri="{FF2B5EF4-FFF2-40B4-BE49-F238E27FC236}">
                <a16:creationId xmlns:a16="http://schemas.microsoft.com/office/drawing/2014/main" id="{6D318C9E-54D9-2581-0F1B-F671BE9CBF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8270FD36-1B68-64AD-B637-8901BC0C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35456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5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0">
            <a:extLst>
              <a:ext uri="{FF2B5EF4-FFF2-40B4-BE49-F238E27FC236}">
                <a16:creationId xmlns:a16="http://schemas.microsoft.com/office/drawing/2014/main" id="{8D6F38B2-0452-FDEA-E701-B69652EFD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4359" y="1498478"/>
            <a:ext cx="1473053" cy="1073272"/>
          </a:xfrm>
          <a:custGeom>
            <a:avLst/>
            <a:gdLst>
              <a:gd name="connsiteX0" fmla="*/ 79871 w 516969"/>
              <a:gd name="connsiteY0" fmla="*/ 257882 h 394715"/>
              <a:gd name="connsiteX1" fmla="*/ 75057 w 516969"/>
              <a:gd name="connsiteY1" fmla="*/ 263122 h 394715"/>
              <a:gd name="connsiteX2" fmla="*/ 75057 w 516969"/>
              <a:gd name="connsiteY2" fmla="*/ 317542 h 394715"/>
              <a:gd name="connsiteX3" fmla="*/ 77063 w 516969"/>
              <a:gd name="connsiteY3" fmla="*/ 319961 h 394715"/>
              <a:gd name="connsiteX4" fmla="*/ 119188 w 516969"/>
              <a:gd name="connsiteY4" fmla="*/ 319961 h 394715"/>
              <a:gd name="connsiteX5" fmla="*/ 121194 w 516969"/>
              <a:gd name="connsiteY5" fmla="*/ 317542 h 394715"/>
              <a:gd name="connsiteX6" fmla="*/ 121194 w 516969"/>
              <a:gd name="connsiteY6" fmla="*/ 263122 h 394715"/>
              <a:gd name="connsiteX7" fmla="*/ 115979 w 516969"/>
              <a:gd name="connsiteY7" fmla="*/ 257882 h 394715"/>
              <a:gd name="connsiteX8" fmla="*/ 186589 w 516969"/>
              <a:gd name="connsiteY8" fmla="*/ 211927 h 394715"/>
              <a:gd name="connsiteX9" fmla="*/ 181374 w 516969"/>
              <a:gd name="connsiteY9" fmla="*/ 217571 h 394715"/>
              <a:gd name="connsiteX10" fmla="*/ 181374 w 516969"/>
              <a:gd name="connsiteY10" fmla="*/ 317542 h 394715"/>
              <a:gd name="connsiteX11" fmla="*/ 183781 w 516969"/>
              <a:gd name="connsiteY11" fmla="*/ 319961 h 394715"/>
              <a:gd name="connsiteX12" fmla="*/ 225505 w 516969"/>
              <a:gd name="connsiteY12" fmla="*/ 319961 h 394715"/>
              <a:gd name="connsiteX13" fmla="*/ 227912 w 516969"/>
              <a:gd name="connsiteY13" fmla="*/ 317542 h 394715"/>
              <a:gd name="connsiteX14" fmla="*/ 227912 w 516969"/>
              <a:gd name="connsiteY14" fmla="*/ 217571 h 394715"/>
              <a:gd name="connsiteX15" fmla="*/ 222697 w 516969"/>
              <a:gd name="connsiteY15" fmla="*/ 211927 h 394715"/>
              <a:gd name="connsiteX16" fmla="*/ 292906 w 516969"/>
              <a:gd name="connsiteY16" fmla="*/ 166376 h 394715"/>
              <a:gd name="connsiteX17" fmla="*/ 287691 w 516969"/>
              <a:gd name="connsiteY17" fmla="*/ 171616 h 394715"/>
              <a:gd name="connsiteX18" fmla="*/ 287691 w 516969"/>
              <a:gd name="connsiteY18" fmla="*/ 317542 h 394715"/>
              <a:gd name="connsiteX19" fmla="*/ 289697 w 516969"/>
              <a:gd name="connsiteY19" fmla="*/ 319961 h 394715"/>
              <a:gd name="connsiteX20" fmla="*/ 331822 w 516969"/>
              <a:gd name="connsiteY20" fmla="*/ 319961 h 394715"/>
              <a:gd name="connsiteX21" fmla="*/ 334229 w 516969"/>
              <a:gd name="connsiteY21" fmla="*/ 317542 h 394715"/>
              <a:gd name="connsiteX22" fmla="*/ 334229 w 516969"/>
              <a:gd name="connsiteY22" fmla="*/ 171616 h 394715"/>
              <a:gd name="connsiteX23" fmla="*/ 329014 w 516969"/>
              <a:gd name="connsiteY23" fmla="*/ 166376 h 394715"/>
              <a:gd name="connsiteX24" fmla="*/ 399223 w 516969"/>
              <a:gd name="connsiteY24" fmla="*/ 120421 h 394715"/>
              <a:gd name="connsiteX25" fmla="*/ 394007 w 516969"/>
              <a:gd name="connsiteY25" fmla="*/ 125661 h 394715"/>
              <a:gd name="connsiteX26" fmla="*/ 394007 w 516969"/>
              <a:gd name="connsiteY26" fmla="*/ 317542 h 394715"/>
              <a:gd name="connsiteX27" fmla="*/ 396013 w 516969"/>
              <a:gd name="connsiteY27" fmla="*/ 319961 h 394715"/>
              <a:gd name="connsiteX28" fmla="*/ 438139 w 516969"/>
              <a:gd name="connsiteY28" fmla="*/ 319961 h 394715"/>
              <a:gd name="connsiteX29" fmla="*/ 440546 w 516969"/>
              <a:gd name="connsiteY29" fmla="*/ 317542 h 394715"/>
              <a:gd name="connsiteX30" fmla="*/ 440546 w 516969"/>
              <a:gd name="connsiteY30" fmla="*/ 125661 h 394715"/>
              <a:gd name="connsiteX31" fmla="*/ 435331 w 516969"/>
              <a:gd name="connsiteY31" fmla="*/ 120421 h 394715"/>
              <a:gd name="connsiteX32" fmla="*/ 399223 w 516969"/>
              <a:gd name="connsiteY32" fmla="*/ 106312 h 394715"/>
              <a:gd name="connsiteX33" fmla="*/ 435331 w 516969"/>
              <a:gd name="connsiteY33" fmla="*/ 106312 h 394715"/>
              <a:gd name="connsiteX34" fmla="*/ 454989 w 516969"/>
              <a:gd name="connsiteY34" fmla="*/ 125661 h 394715"/>
              <a:gd name="connsiteX35" fmla="*/ 454989 w 516969"/>
              <a:gd name="connsiteY35" fmla="*/ 317542 h 394715"/>
              <a:gd name="connsiteX36" fmla="*/ 454588 w 516969"/>
              <a:gd name="connsiteY36" fmla="*/ 319961 h 394715"/>
              <a:gd name="connsiteX37" fmla="*/ 477857 w 516969"/>
              <a:gd name="connsiteY37" fmla="*/ 319961 h 394715"/>
              <a:gd name="connsiteX38" fmla="*/ 485079 w 516969"/>
              <a:gd name="connsiteY38" fmla="*/ 327217 h 394715"/>
              <a:gd name="connsiteX39" fmla="*/ 477857 w 516969"/>
              <a:gd name="connsiteY39" fmla="*/ 334473 h 394715"/>
              <a:gd name="connsiteX40" fmla="*/ 438139 w 516969"/>
              <a:gd name="connsiteY40" fmla="*/ 334473 h 394715"/>
              <a:gd name="connsiteX41" fmla="*/ 396013 w 516969"/>
              <a:gd name="connsiteY41" fmla="*/ 334473 h 394715"/>
              <a:gd name="connsiteX42" fmla="*/ 331822 w 516969"/>
              <a:gd name="connsiteY42" fmla="*/ 334473 h 394715"/>
              <a:gd name="connsiteX43" fmla="*/ 289697 w 516969"/>
              <a:gd name="connsiteY43" fmla="*/ 334473 h 394715"/>
              <a:gd name="connsiteX44" fmla="*/ 225505 w 516969"/>
              <a:gd name="connsiteY44" fmla="*/ 334473 h 394715"/>
              <a:gd name="connsiteX45" fmla="*/ 183781 w 516969"/>
              <a:gd name="connsiteY45" fmla="*/ 334473 h 394715"/>
              <a:gd name="connsiteX46" fmla="*/ 119188 w 516969"/>
              <a:gd name="connsiteY46" fmla="*/ 334473 h 394715"/>
              <a:gd name="connsiteX47" fmla="*/ 77063 w 516969"/>
              <a:gd name="connsiteY47" fmla="*/ 334473 h 394715"/>
              <a:gd name="connsiteX48" fmla="*/ 37345 w 516969"/>
              <a:gd name="connsiteY48" fmla="*/ 334473 h 394715"/>
              <a:gd name="connsiteX49" fmla="*/ 30123 w 516969"/>
              <a:gd name="connsiteY49" fmla="*/ 327217 h 394715"/>
              <a:gd name="connsiteX50" fmla="*/ 37345 w 516969"/>
              <a:gd name="connsiteY50" fmla="*/ 319961 h 394715"/>
              <a:gd name="connsiteX51" fmla="*/ 61015 w 516969"/>
              <a:gd name="connsiteY51" fmla="*/ 319961 h 394715"/>
              <a:gd name="connsiteX52" fmla="*/ 60614 w 516969"/>
              <a:gd name="connsiteY52" fmla="*/ 317542 h 394715"/>
              <a:gd name="connsiteX53" fmla="*/ 60614 w 516969"/>
              <a:gd name="connsiteY53" fmla="*/ 263122 h 394715"/>
              <a:gd name="connsiteX54" fmla="*/ 79871 w 516969"/>
              <a:gd name="connsiteY54" fmla="*/ 243773 h 394715"/>
              <a:gd name="connsiteX55" fmla="*/ 115979 w 516969"/>
              <a:gd name="connsiteY55" fmla="*/ 243773 h 394715"/>
              <a:gd name="connsiteX56" fmla="*/ 135637 w 516969"/>
              <a:gd name="connsiteY56" fmla="*/ 263122 h 394715"/>
              <a:gd name="connsiteX57" fmla="*/ 135637 w 516969"/>
              <a:gd name="connsiteY57" fmla="*/ 317542 h 394715"/>
              <a:gd name="connsiteX58" fmla="*/ 135637 w 516969"/>
              <a:gd name="connsiteY58" fmla="*/ 319961 h 394715"/>
              <a:gd name="connsiteX59" fmla="*/ 167332 w 516969"/>
              <a:gd name="connsiteY59" fmla="*/ 319961 h 394715"/>
              <a:gd name="connsiteX60" fmla="*/ 166931 w 516969"/>
              <a:gd name="connsiteY60" fmla="*/ 317542 h 394715"/>
              <a:gd name="connsiteX61" fmla="*/ 166931 w 516969"/>
              <a:gd name="connsiteY61" fmla="*/ 217571 h 394715"/>
              <a:gd name="connsiteX62" fmla="*/ 186589 w 516969"/>
              <a:gd name="connsiteY62" fmla="*/ 197818 h 394715"/>
              <a:gd name="connsiteX63" fmla="*/ 222697 w 516969"/>
              <a:gd name="connsiteY63" fmla="*/ 197818 h 394715"/>
              <a:gd name="connsiteX64" fmla="*/ 241954 w 516969"/>
              <a:gd name="connsiteY64" fmla="*/ 217571 h 394715"/>
              <a:gd name="connsiteX65" fmla="*/ 241954 w 516969"/>
              <a:gd name="connsiteY65" fmla="*/ 317542 h 394715"/>
              <a:gd name="connsiteX66" fmla="*/ 241954 w 516969"/>
              <a:gd name="connsiteY66" fmla="*/ 319961 h 394715"/>
              <a:gd name="connsiteX67" fmla="*/ 273649 w 516969"/>
              <a:gd name="connsiteY67" fmla="*/ 319961 h 394715"/>
              <a:gd name="connsiteX68" fmla="*/ 273248 w 516969"/>
              <a:gd name="connsiteY68" fmla="*/ 317542 h 394715"/>
              <a:gd name="connsiteX69" fmla="*/ 273248 w 516969"/>
              <a:gd name="connsiteY69" fmla="*/ 171616 h 394715"/>
              <a:gd name="connsiteX70" fmla="*/ 292906 w 516969"/>
              <a:gd name="connsiteY70" fmla="*/ 152267 h 394715"/>
              <a:gd name="connsiteX71" fmla="*/ 329014 w 516969"/>
              <a:gd name="connsiteY71" fmla="*/ 152267 h 394715"/>
              <a:gd name="connsiteX72" fmla="*/ 348271 w 516969"/>
              <a:gd name="connsiteY72" fmla="*/ 171616 h 394715"/>
              <a:gd name="connsiteX73" fmla="*/ 348271 w 516969"/>
              <a:gd name="connsiteY73" fmla="*/ 317542 h 394715"/>
              <a:gd name="connsiteX74" fmla="*/ 348271 w 516969"/>
              <a:gd name="connsiteY74" fmla="*/ 319961 h 394715"/>
              <a:gd name="connsiteX75" fmla="*/ 379966 w 516969"/>
              <a:gd name="connsiteY75" fmla="*/ 319961 h 394715"/>
              <a:gd name="connsiteX76" fmla="*/ 379966 w 516969"/>
              <a:gd name="connsiteY76" fmla="*/ 317542 h 394715"/>
              <a:gd name="connsiteX77" fmla="*/ 379966 w 516969"/>
              <a:gd name="connsiteY77" fmla="*/ 125661 h 394715"/>
              <a:gd name="connsiteX78" fmla="*/ 399223 w 516969"/>
              <a:gd name="connsiteY78" fmla="*/ 106312 h 394715"/>
              <a:gd name="connsiteX79" fmla="*/ 14472 w 516969"/>
              <a:gd name="connsiteY79" fmla="*/ 75088 h 394715"/>
              <a:gd name="connsiteX80" fmla="*/ 14472 w 516969"/>
              <a:gd name="connsiteY80" fmla="*/ 357371 h 394715"/>
              <a:gd name="connsiteX81" fmla="*/ 37386 w 516969"/>
              <a:gd name="connsiteY81" fmla="*/ 379858 h 394715"/>
              <a:gd name="connsiteX82" fmla="*/ 479985 w 516969"/>
              <a:gd name="connsiteY82" fmla="*/ 379858 h 394715"/>
              <a:gd name="connsiteX83" fmla="*/ 502497 w 516969"/>
              <a:gd name="connsiteY83" fmla="*/ 357371 h 394715"/>
              <a:gd name="connsiteX84" fmla="*/ 502497 w 516969"/>
              <a:gd name="connsiteY84" fmla="*/ 75088 h 394715"/>
              <a:gd name="connsiteX85" fmla="*/ 462912 w 516969"/>
              <a:gd name="connsiteY85" fmla="*/ 30123 h 394715"/>
              <a:gd name="connsiteX86" fmla="*/ 470885 w 516969"/>
              <a:gd name="connsiteY86" fmla="*/ 37676 h 394715"/>
              <a:gd name="connsiteX87" fmla="*/ 462912 w 516969"/>
              <a:gd name="connsiteY87" fmla="*/ 45649 h 394715"/>
              <a:gd name="connsiteX88" fmla="*/ 455359 w 516969"/>
              <a:gd name="connsiteY88" fmla="*/ 37676 h 394715"/>
              <a:gd name="connsiteX89" fmla="*/ 462912 w 516969"/>
              <a:gd name="connsiteY89" fmla="*/ 30123 h 394715"/>
              <a:gd name="connsiteX90" fmla="*/ 433005 w 516969"/>
              <a:gd name="connsiteY90" fmla="*/ 30123 h 394715"/>
              <a:gd name="connsiteX91" fmla="*/ 440773 w 516969"/>
              <a:gd name="connsiteY91" fmla="*/ 37676 h 394715"/>
              <a:gd name="connsiteX92" fmla="*/ 433005 w 516969"/>
              <a:gd name="connsiteY92" fmla="*/ 45649 h 394715"/>
              <a:gd name="connsiteX93" fmla="*/ 425236 w 516969"/>
              <a:gd name="connsiteY93" fmla="*/ 37676 h 394715"/>
              <a:gd name="connsiteX94" fmla="*/ 433005 w 516969"/>
              <a:gd name="connsiteY94" fmla="*/ 30123 h 394715"/>
              <a:gd name="connsiteX95" fmla="*/ 402885 w 516969"/>
              <a:gd name="connsiteY95" fmla="*/ 30123 h 394715"/>
              <a:gd name="connsiteX96" fmla="*/ 410653 w 516969"/>
              <a:gd name="connsiteY96" fmla="*/ 37676 h 394715"/>
              <a:gd name="connsiteX97" fmla="*/ 402885 w 516969"/>
              <a:gd name="connsiteY97" fmla="*/ 45649 h 394715"/>
              <a:gd name="connsiteX98" fmla="*/ 395116 w 516969"/>
              <a:gd name="connsiteY98" fmla="*/ 37676 h 394715"/>
              <a:gd name="connsiteX99" fmla="*/ 402885 w 516969"/>
              <a:gd name="connsiteY99" fmla="*/ 30123 h 394715"/>
              <a:gd name="connsiteX100" fmla="*/ 37386 w 516969"/>
              <a:gd name="connsiteY100" fmla="*/ 14054 h 394715"/>
              <a:gd name="connsiteX101" fmla="*/ 14472 w 516969"/>
              <a:gd name="connsiteY101" fmla="*/ 37343 h 394715"/>
              <a:gd name="connsiteX102" fmla="*/ 14472 w 516969"/>
              <a:gd name="connsiteY102" fmla="*/ 60633 h 394715"/>
              <a:gd name="connsiteX103" fmla="*/ 502497 w 516969"/>
              <a:gd name="connsiteY103" fmla="*/ 60633 h 394715"/>
              <a:gd name="connsiteX104" fmla="*/ 502497 w 516969"/>
              <a:gd name="connsiteY104" fmla="*/ 37343 h 394715"/>
              <a:gd name="connsiteX105" fmla="*/ 479985 w 516969"/>
              <a:gd name="connsiteY105" fmla="*/ 14054 h 394715"/>
              <a:gd name="connsiteX106" fmla="*/ 37386 w 516969"/>
              <a:gd name="connsiteY106" fmla="*/ 0 h 394715"/>
              <a:gd name="connsiteX107" fmla="*/ 479985 w 516969"/>
              <a:gd name="connsiteY107" fmla="*/ 0 h 394715"/>
              <a:gd name="connsiteX108" fmla="*/ 516969 w 516969"/>
              <a:gd name="connsiteY108" fmla="*/ 37343 h 394715"/>
              <a:gd name="connsiteX109" fmla="*/ 516969 w 516969"/>
              <a:gd name="connsiteY109" fmla="*/ 357371 h 394715"/>
              <a:gd name="connsiteX110" fmla="*/ 479985 w 516969"/>
              <a:gd name="connsiteY110" fmla="*/ 394715 h 394715"/>
              <a:gd name="connsiteX111" fmla="*/ 37386 w 516969"/>
              <a:gd name="connsiteY111" fmla="*/ 394715 h 394715"/>
              <a:gd name="connsiteX112" fmla="*/ 0 w 516969"/>
              <a:gd name="connsiteY112" fmla="*/ 357371 h 394715"/>
              <a:gd name="connsiteX113" fmla="*/ 0 w 516969"/>
              <a:gd name="connsiteY113" fmla="*/ 37343 h 394715"/>
              <a:gd name="connsiteX114" fmla="*/ 37386 w 516969"/>
              <a:gd name="connsiteY114" fmla="*/ 0 h 39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16969" h="394715">
                <a:moveTo>
                  <a:pt x="79871" y="257882"/>
                </a:moveTo>
                <a:cubicBezTo>
                  <a:pt x="77464" y="257882"/>
                  <a:pt x="75057" y="260301"/>
                  <a:pt x="75057" y="263122"/>
                </a:cubicBezTo>
                <a:lnTo>
                  <a:pt x="75057" y="317542"/>
                </a:lnTo>
                <a:cubicBezTo>
                  <a:pt x="75057" y="319155"/>
                  <a:pt x="75859" y="319961"/>
                  <a:pt x="77063" y="319961"/>
                </a:cubicBezTo>
                <a:lnTo>
                  <a:pt x="119188" y="319961"/>
                </a:lnTo>
                <a:cubicBezTo>
                  <a:pt x="120392" y="319961"/>
                  <a:pt x="121194" y="319155"/>
                  <a:pt x="121194" y="317542"/>
                </a:cubicBezTo>
                <a:lnTo>
                  <a:pt x="121194" y="263122"/>
                </a:lnTo>
                <a:cubicBezTo>
                  <a:pt x="121194" y="260301"/>
                  <a:pt x="119188" y="257882"/>
                  <a:pt x="115979" y="257882"/>
                </a:cubicBezTo>
                <a:close/>
                <a:moveTo>
                  <a:pt x="186589" y="211927"/>
                </a:moveTo>
                <a:cubicBezTo>
                  <a:pt x="183781" y="211927"/>
                  <a:pt x="181374" y="214346"/>
                  <a:pt x="181374" y="217571"/>
                </a:cubicBezTo>
                <a:lnTo>
                  <a:pt x="181374" y="317542"/>
                </a:lnTo>
                <a:cubicBezTo>
                  <a:pt x="181374" y="319155"/>
                  <a:pt x="182577" y="319961"/>
                  <a:pt x="183781" y="319961"/>
                </a:cubicBezTo>
                <a:lnTo>
                  <a:pt x="225505" y="319961"/>
                </a:lnTo>
                <a:cubicBezTo>
                  <a:pt x="226709" y="319961"/>
                  <a:pt x="227912" y="319155"/>
                  <a:pt x="227912" y="317542"/>
                </a:cubicBezTo>
                <a:lnTo>
                  <a:pt x="227912" y="217571"/>
                </a:lnTo>
                <a:cubicBezTo>
                  <a:pt x="227912" y="214346"/>
                  <a:pt x="225505" y="211927"/>
                  <a:pt x="222697" y="211927"/>
                </a:cubicBezTo>
                <a:close/>
                <a:moveTo>
                  <a:pt x="292906" y="166376"/>
                </a:moveTo>
                <a:cubicBezTo>
                  <a:pt x="289697" y="166376"/>
                  <a:pt x="287691" y="168794"/>
                  <a:pt x="287691" y="171616"/>
                </a:cubicBezTo>
                <a:lnTo>
                  <a:pt x="287691" y="317542"/>
                </a:lnTo>
                <a:cubicBezTo>
                  <a:pt x="287691" y="319155"/>
                  <a:pt x="288493" y="319961"/>
                  <a:pt x="289697" y="319961"/>
                </a:cubicBezTo>
                <a:lnTo>
                  <a:pt x="331822" y="319961"/>
                </a:lnTo>
                <a:cubicBezTo>
                  <a:pt x="333026" y="319961"/>
                  <a:pt x="334229" y="319155"/>
                  <a:pt x="334229" y="317542"/>
                </a:cubicBezTo>
                <a:lnTo>
                  <a:pt x="334229" y="171616"/>
                </a:lnTo>
                <a:cubicBezTo>
                  <a:pt x="334229" y="168794"/>
                  <a:pt x="331822" y="166376"/>
                  <a:pt x="329014" y="166376"/>
                </a:cubicBezTo>
                <a:close/>
                <a:moveTo>
                  <a:pt x="399223" y="120421"/>
                </a:moveTo>
                <a:cubicBezTo>
                  <a:pt x="396415" y="120421"/>
                  <a:pt x="394007" y="122840"/>
                  <a:pt x="394007" y="125661"/>
                </a:cubicBezTo>
                <a:lnTo>
                  <a:pt x="394007" y="317542"/>
                </a:lnTo>
                <a:cubicBezTo>
                  <a:pt x="394007" y="319155"/>
                  <a:pt x="394810" y="319961"/>
                  <a:pt x="396013" y="319961"/>
                </a:cubicBezTo>
                <a:lnTo>
                  <a:pt x="438139" y="319961"/>
                </a:lnTo>
                <a:cubicBezTo>
                  <a:pt x="439343" y="319961"/>
                  <a:pt x="440546" y="319155"/>
                  <a:pt x="440546" y="317542"/>
                </a:cubicBezTo>
                <a:lnTo>
                  <a:pt x="440546" y="125661"/>
                </a:lnTo>
                <a:cubicBezTo>
                  <a:pt x="440546" y="122840"/>
                  <a:pt x="438139" y="120421"/>
                  <a:pt x="435331" y="120421"/>
                </a:cubicBezTo>
                <a:close/>
                <a:moveTo>
                  <a:pt x="399223" y="106312"/>
                </a:moveTo>
                <a:lnTo>
                  <a:pt x="435331" y="106312"/>
                </a:lnTo>
                <a:cubicBezTo>
                  <a:pt x="446163" y="106312"/>
                  <a:pt x="454989" y="115181"/>
                  <a:pt x="454989" y="125661"/>
                </a:cubicBezTo>
                <a:lnTo>
                  <a:pt x="454989" y="317542"/>
                </a:lnTo>
                <a:cubicBezTo>
                  <a:pt x="454989" y="318752"/>
                  <a:pt x="454588" y="319558"/>
                  <a:pt x="454588" y="319961"/>
                </a:cubicBezTo>
                <a:lnTo>
                  <a:pt x="477857" y="319961"/>
                </a:lnTo>
                <a:cubicBezTo>
                  <a:pt x="481869" y="319961"/>
                  <a:pt x="485079" y="323186"/>
                  <a:pt x="485079" y="327217"/>
                </a:cubicBezTo>
                <a:cubicBezTo>
                  <a:pt x="485079" y="331248"/>
                  <a:pt x="481869" y="334473"/>
                  <a:pt x="477857" y="334473"/>
                </a:cubicBezTo>
                <a:lnTo>
                  <a:pt x="438139" y="334473"/>
                </a:lnTo>
                <a:lnTo>
                  <a:pt x="396013" y="334473"/>
                </a:lnTo>
                <a:lnTo>
                  <a:pt x="331822" y="334473"/>
                </a:lnTo>
                <a:lnTo>
                  <a:pt x="289697" y="334473"/>
                </a:lnTo>
                <a:lnTo>
                  <a:pt x="225505" y="334473"/>
                </a:lnTo>
                <a:lnTo>
                  <a:pt x="183781" y="334473"/>
                </a:lnTo>
                <a:lnTo>
                  <a:pt x="119188" y="334473"/>
                </a:lnTo>
                <a:lnTo>
                  <a:pt x="77063" y="334473"/>
                </a:lnTo>
                <a:lnTo>
                  <a:pt x="37345" y="334473"/>
                </a:lnTo>
                <a:cubicBezTo>
                  <a:pt x="33333" y="334473"/>
                  <a:pt x="30123" y="331248"/>
                  <a:pt x="30123" y="327217"/>
                </a:cubicBezTo>
                <a:cubicBezTo>
                  <a:pt x="30123" y="323186"/>
                  <a:pt x="33333" y="319961"/>
                  <a:pt x="37345" y="319961"/>
                </a:cubicBezTo>
                <a:lnTo>
                  <a:pt x="61015" y="319961"/>
                </a:lnTo>
                <a:cubicBezTo>
                  <a:pt x="60614" y="319558"/>
                  <a:pt x="60614" y="318752"/>
                  <a:pt x="60614" y="317542"/>
                </a:cubicBezTo>
                <a:lnTo>
                  <a:pt x="60614" y="263122"/>
                </a:lnTo>
                <a:cubicBezTo>
                  <a:pt x="60614" y="252641"/>
                  <a:pt x="69440" y="243773"/>
                  <a:pt x="79871" y="243773"/>
                </a:cubicBezTo>
                <a:lnTo>
                  <a:pt x="115979" y="243773"/>
                </a:lnTo>
                <a:cubicBezTo>
                  <a:pt x="126811" y="243773"/>
                  <a:pt x="135637" y="252641"/>
                  <a:pt x="135637" y="263122"/>
                </a:cubicBezTo>
                <a:lnTo>
                  <a:pt x="135637" y="317542"/>
                </a:lnTo>
                <a:cubicBezTo>
                  <a:pt x="135637" y="318752"/>
                  <a:pt x="135637" y="319558"/>
                  <a:pt x="135637" y="319961"/>
                </a:cubicBezTo>
                <a:lnTo>
                  <a:pt x="167332" y="319961"/>
                </a:lnTo>
                <a:cubicBezTo>
                  <a:pt x="167332" y="319558"/>
                  <a:pt x="166931" y="318752"/>
                  <a:pt x="166931" y="317542"/>
                </a:cubicBezTo>
                <a:lnTo>
                  <a:pt x="166931" y="217571"/>
                </a:lnTo>
                <a:cubicBezTo>
                  <a:pt x="166931" y="206687"/>
                  <a:pt x="175757" y="197818"/>
                  <a:pt x="186589" y="197818"/>
                </a:cubicBezTo>
                <a:lnTo>
                  <a:pt x="222697" y="197818"/>
                </a:lnTo>
                <a:cubicBezTo>
                  <a:pt x="233128" y="197818"/>
                  <a:pt x="241954" y="206687"/>
                  <a:pt x="241954" y="217571"/>
                </a:cubicBezTo>
                <a:lnTo>
                  <a:pt x="241954" y="317542"/>
                </a:lnTo>
                <a:cubicBezTo>
                  <a:pt x="241954" y="318752"/>
                  <a:pt x="241954" y="319558"/>
                  <a:pt x="241954" y="319961"/>
                </a:cubicBezTo>
                <a:lnTo>
                  <a:pt x="273649" y="319961"/>
                </a:lnTo>
                <a:cubicBezTo>
                  <a:pt x="273649" y="319558"/>
                  <a:pt x="273248" y="318752"/>
                  <a:pt x="273248" y="317542"/>
                </a:cubicBezTo>
                <a:lnTo>
                  <a:pt x="273248" y="171616"/>
                </a:lnTo>
                <a:cubicBezTo>
                  <a:pt x="273248" y="161135"/>
                  <a:pt x="282074" y="152267"/>
                  <a:pt x="292906" y="152267"/>
                </a:cubicBezTo>
                <a:lnTo>
                  <a:pt x="329014" y="152267"/>
                </a:lnTo>
                <a:cubicBezTo>
                  <a:pt x="339846" y="152267"/>
                  <a:pt x="348271" y="161135"/>
                  <a:pt x="348271" y="171616"/>
                </a:cubicBezTo>
                <a:lnTo>
                  <a:pt x="348271" y="317542"/>
                </a:lnTo>
                <a:cubicBezTo>
                  <a:pt x="348271" y="318752"/>
                  <a:pt x="348271" y="319558"/>
                  <a:pt x="348271" y="319961"/>
                </a:cubicBezTo>
                <a:lnTo>
                  <a:pt x="379966" y="319961"/>
                </a:lnTo>
                <a:cubicBezTo>
                  <a:pt x="379966" y="319558"/>
                  <a:pt x="379966" y="318752"/>
                  <a:pt x="379966" y="317542"/>
                </a:cubicBezTo>
                <a:lnTo>
                  <a:pt x="379966" y="125661"/>
                </a:lnTo>
                <a:cubicBezTo>
                  <a:pt x="379966" y="115181"/>
                  <a:pt x="388792" y="106312"/>
                  <a:pt x="399223" y="106312"/>
                </a:cubicBezTo>
                <a:close/>
                <a:moveTo>
                  <a:pt x="14472" y="75088"/>
                </a:moveTo>
                <a:lnTo>
                  <a:pt x="14472" y="357371"/>
                </a:lnTo>
                <a:cubicBezTo>
                  <a:pt x="14472" y="369819"/>
                  <a:pt x="24924" y="379858"/>
                  <a:pt x="37386" y="379858"/>
                </a:cubicBezTo>
                <a:lnTo>
                  <a:pt x="479985" y="379858"/>
                </a:lnTo>
                <a:cubicBezTo>
                  <a:pt x="492447" y="379858"/>
                  <a:pt x="502497" y="369819"/>
                  <a:pt x="502497" y="357371"/>
                </a:cubicBezTo>
                <a:lnTo>
                  <a:pt x="502497" y="75088"/>
                </a:lnTo>
                <a:close/>
                <a:moveTo>
                  <a:pt x="462912" y="30123"/>
                </a:moveTo>
                <a:cubicBezTo>
                  <a:pt x="467528" y="30123"/>
                  <a:pt x="470885" y="33480"/>
                  <a:pt x="470885" y="37676"/>
                </a:cubicBezTo>
                <a:cubicBezTo>
                  <a:pt x="470885" y="42292"/>
                  <a:pt x="467528" y="45649"/>
                  <a:pt x="462912" y="45649"/>
                </a:cubicBezTo>
                <a:cubicBezTo>
                  <a:pt x="459136" y="45649"/>
                  <a:pt x="455359" y="42292"/>
                  <a:pt x="455359" y="37676"/>
                </a:cubicBezTo>
                <a:cubicBezTo>
                  <a:pt x="455359" y="33480"/>
                  <a:pt x="459136" y="30123"/>
                  <a:pt x="462912" y="30123"/>
                </a:cubicBezTo>
                <a:close/>
                <a:moveTo>
                  <a:pt x="433005" y="30123"/>
                </a:moveTo>
                <a:cubicBezTo>
                  <a:pt x="437502" y="30123"/>
                  <a:pt x="440773" y="33480"/>
                  <a:pt x="440773" y="37676"/>
                </a:cubicBezTo>
                <a:cubicBezTo>
                  <a:pt x="440773" y="42292"/>
                  <a:pt x="437502" y="45649"/>
                  <a:pt x="433005" y="45649"/>
                </a:cubicBezTo>
                <a:cubicBezTo>
                  <a:pt x="428507" y="45649"/>
                  <a:pt x="425236" y="42292"/>
                  <a:pt x="425236" y="37676"/>
                </a:cubicBezTo>
                <a:cubicBezTo>
                  <a:pt x="425236" y="33480"/>
                  <a:pt x="428507" y="30123"/>
                  <a:pt x="433005" y="30123"/>
                </a:cubicBezTo>
                <a:close/>
                <a:moveTo>
                  <a:pt x="402885" y="30123"/>
                </a:moveTo>
                <a:cubicBezTo>
                  <a:pt x="407382" y="30123"/>
                  <a:pt x="410653" y="33480"/>
                  <a:pt x="410653" y="37676"/>
                </a:cubicBezTo>
                <a:cubicBezTo>
                  <a:pt x="410653" y="42292"/>
                  <a:pt x="407382" y="45649"/>
                  <a:pt x="402885" y="45649"/>
                </a:cubicBezTo>
                <a:cubicBezTo>
                  <a:pt x="398796" y="45649"/>
                  <a:pt x="395116" y="42292"/>
                  <a:pt x="395116" y="37676"/>
                </a:cubicBezTo>
                <a:cubicBezTo>
                  <a:pt x="395116" y="33480"/>
                  <a:pt x="398796" y="30123"/>
                  <a:pt x="402885" y="30123"/>
                </a:cubicBezTo>
                <a:close/>
                <a:moveTo>
                  <a:pt x="37386" y="14054"/>
                </a:moveTo>
                <a:cubicBezTo>
                  <a:pt x="24924" y="14054"/>
                  <a:pt x="14472" y="24494"/>
                  <a:pt x="14472" y="37343"/>
                </a:cubicBezTo>
                <a:lnTo>
                  <a:pt x="14472" y="60633"/>
                </a:lnTo>
                <a:lnTo>
                  <a:pt x="502497" y="60633"/>
                </a:lnTo>
                <a:lnTo>
                  <a:pt x="502497" y="37343"/>
                </a:lnTo>
                <a:cubicBezTo>
                  <a:pt x="502497" y="24494"/>
                  <a:pt x="492447" y="14054"/>
                  <a:pt x="479985" y="14054"/>
                </a:cubicBezTo>
                <a:close/>
                <a:moveTo>
                  <a:pt x="37386" y="0"/>
                </a:moveTo>
                <a:lnTo>
                  <a:pt x="479985" y="0"/>
                </a:lnTo>
                <a:cubicBezTo>
                  <a:pt x="500487" y="0"/>
                  <a:pt x="516969" y="16463"/>
                  <a:pt x="516969" y="37343"/>
                </a:cubicBezTo>
                <a:lnTo>
                  <a:pt x="516969" y="357371"/>
                </a:lnTo>
                <a:cubicBezTo>
                  <a:pt x="516969" y="377850"/>
                  <a:pt x="500487" y="394715"/>
                  <a:pt x="479985" y="394715"/>
                </a:cubicBezTo>
                <a:lnTo>
                  <a:pt x="37386" y="394715"/>
                </a:lnTo>
                <a:cubicBezTo>
                  <a:pt x="16884" y="394715"/>
                  <a:pt x="0" y="377850"/>
                  <a:pt x="0" y="357371"/>
                </a:cubicBezTo>
                <a:lnTo>
                  <a:pt x="0" y="37343"/>
                </a:lnTo>
                <a:cubicBezTo>
                  <a:pt x="0" y="16463"/>
                  <a:pt x="16884" y="0"/>
                  <a:pt x="3738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25"/>
          </a:p>
        </p:txBody>
      </p:sp>
      <p:sp>
        <p:nvSpPr>
          <p:cNvPr id="5" name="Freeform 48">
            <a:extLst>
              <a:ext uri="{FF2B5EF4-FFF2-40B4-BE49-F238E27FC236}">
                <a16:creationId xmlns:a16="http://schemas.microsoft.com/office/drawing/2014/main" id="{CAFFFA49-53AC-0D7A-F9F8-3791ED8AF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6237" y="1449061"/>
            <a:ext cx="1560322" cy="1122689"/>
          </a:xfrm>
          <a:custGeom>
            <a:avLst/>
            <a:gdLst>
              <a:gd name="connsiteX0" fmla="*/ 342029 w 547596"/>
              <a:gd name="connsiteY0" fmla="*/ 199346 h 412889"/>
              <a:gd name="connsiteX1" fmla="*/ 304077 w 547596"/>
              <a:gd name="connsiteY1" fmla="*/ 236298 h 412889"/>
              <a:gd name="connsiteX2" fmla="*/ 342029 w 547596"/>
              <a:gd name="connsiteY2" fmla="*/ 272844 h 412889"/>
              <a:gd name="connsiteX3" fmla="*/ 380388 w 547596"/>
              <a:gd name="connsiteY3" fmla="*/ 236298 h 412889"/>
              <a:gd name="connsiteX4" fmla="*/ 342029 w 547596"/>
              <a:gd name="connsiteY4" fmla="*/ 199346 h 412889"/>
              <a:gd name="connsiteX5" fmla="*/ 206955 w 547596"/>
              <a:gd name="connsiteY5" fmla="*/ 199346 h 412889"/>
              <a:gd name="connsiteX6" fmla="*/ 168595 w 547596"/>
              <a:gd name="connsiteY6" fmla="*/ 236298 h 412889"/>
              <a:gd name="connsiteX7" fmla="*/ 206955 w 547596"/>
              <a:gd name="connsiteY7" fmla="*/ 272844 h 412889"/>
              <a:gd name="connsiteX8" fmla="*/ 245314 w 547596"/>
              <a:gd name="connsiteY8" fmla="*/ 236298 h 412889"/>
              <a:gd name="connsiteX9" fmla="*/ 206955 w 547596"/>
              <a:gd name="connsiteY9" fmla="*/ 199346 h 412889"/>
              <a:gd name="connsiteX10" fmla="*/ 201241 w 547596"/>
              <a:gd name="connsiteY10" fmla="*/ 136405 h 412889"/>
              <a:gd name="connsiteX11" fmla="*/ 198793 w 547596"/>
              <a:gd name="connsiteY11" fmla="*/ 137623 h 412889"/>
              <a:gd name="connsiteX12" fmla="*/ 198385 w 547596"/>
              <a:gd name="connsiteY12" fmla="*/ 139653 h 412889"/>
              <a:gd name="connsiteX13" fmla="*/ 185734 w 547596"/>
              <a:gd name="connsiteY13" fmla="*/ 159551 h 412889"/>
              <a:gd name="connsiteX14" fmla="*/ 166147 w 547596"/>
              <a:gd name="connsiteY14" fmla="*/ 167266 h 412889"/>
              <a:gd name="connsiteX15" fmla="*/ 142886 w 547596"/>
              <a:gd name="connsiteY15" fmla="*/ 162393 h 412889"/>
              <a:gd name="connsiteX16" fmla="*/ 140846 w 547596"/>
              <a:gd name="connsiteY16" fmla="*/ 161175 h 412889"/>
              <a:gd name="connsiteX17" fmla="*/ 138397 w 547596"/>
              <a:gd name="connsiteY17" fmla="*/ 161987 h 412889"/>
              <a:gd name="connsiteX18" fmla="*/ 130236 w 547596"/>
              <a:gd name="connsiteY18" fmla="*/ 169702 h 412889"/>
              <a:gd name="connsiteX19" fmla="*/ 129012 w 547596"/>
              <a:gd name="connsiteY19" fmla="*/ 171733 h 412889"/>
              <a:gd name="connsiteX20" fmla="*/ 130236 w 547596"/>
              <a:gd name="connsiteY20" fmla="*/ 174169 h 412889"/>
              <a:gd name="connsiteX21" fmla="*/ 135541 w 547596"/>
              <a:gd name="connsiteY21" fmla="*/ 196909 h 412889"/>
              <a:gd name="connsiteX22" fmla="*/ 127379 w 547596"/>
              <a:gd name="connsiteY22" fmla="*/ 215588 h 412889"/>
              <a:gd name="connsiteX23" fmla="*/ 107792 w 547596"/>
              <a:gd name="connsiteY23" fmla="*/ 227771 h 412889"/>
              <a:gd name="connsiteX24" fmla="*/ 104935 w 547596"/>
              <a:gd name="connsiteY24" fmla="*/ 228989 h 412889"/>
              <a:gd name="connsiteX25" fmla="*/ 104119 w 547596"/>
              <a:gd name="connsiteY25" fmla="*/ 231019 h 412889"/>
              <a:gd name="connsiteX26" fmla="*/ 104119 w 547596"/>
              <a:gd name="connsiteY26" fmla="*/ 241983 h 412889"/>
              <a:gd name="connsiteX27" fmla="*/ 104935 w 547596"/>
              <a:gd name="connsiteY27" fmla="*/ 244013 h 412889"/>
              <a:gd name="connsiteX28" fmla="*/ 107792 w 547596"/>
              <a:gd name="connsiteY28" fmla="*/ 244419 h 412889"/>
              <a:gd name="connsiteX29" fmla="*/ 127379 w 547596"/>
              <a:gd name="connsiteY29" fmla="*/ 257008 h 412889"/>
              <a:gd name="connsiteX30" fmla="*/ 135541 w 547596"/>
              <a:gd name="connsiteY30" fmla="*/ 276093 h 412889"/>
              <a:gd name="connsiteX31" fmla="*/ 130236 w 547596"/>
              <a:gd name="connsiteY31" fmla="*/ 298833 h 412889"/>
              <a:gd name="connsiteX32" fmla="*/ 129012 w 547596"/>
              <a:gd name="connsiteY32" fmla="*/ 300457 h 412889"/>
              <a:gd name="connsiteX33" fmla="*/ 130236 w 547596"/>
              <a:gd name="connsiteY33" fmla="*/ 302894 h 412889"/>
              <a:gd name="connsiteX34" fmla="*/ 138397 w 547596"/>
              <a:gd name="connsiteY34" fmla="*/ 310609 h 412889"/>
              <a:gd name="connsiteX35" fmla="*/ 140846 w 547596"/>
              <a:gd name="connsiteY35" fmla="*/ 311421 h 412889"/>
              <a:gd name="connsiteX36" fmla="*/ 142886 w 547596"/>
              <a:gd name="connsiteY36" fmla="*/ 310203 h 412889"/>
              <a:gd name="connsiteX37" fmla="*/ 166147 w 547596"/>
              <a:gd name="connsiteY37" fmla="*/ 305330 h 412889"/>
              <a:gd name="connsiteX38" fmla="*/ 185734 w 547596"/>
              <a:gd name="connsiteY38" fmla="*/ 313045 h 412889"/>
              <a:gd name="connsiteX39" fmla="*/ 198385 w 547596"/>
              <a:gd name="connsiteY39" fmla="*/ 332537 h 412889"/>
              <a:gd name="connsiteX40" fmla="*/ 198793 w 547596"/>
              <a:gd name="connsiteY40" fmla="*/ 334973 h 412889"/>
              <a:gd name="connsiteX41" fmla="*/ 201241 w 547596"/>
              <a:gd name="connsiteY41" fmla="*/ 335785 h 412889"/>
              <a:gd name="connsiteX42" fmla="*/ 212668 w 547596"/>
              <a:gd name="connsiteY42" fmla="*/ 335785 h 412889"/>
              <a:gd name="connsiteX43" fmla="*/ 215116 w 547596"/>
              <a:gd name="connsiteY43" fmla="*/ 334973 h 412889"/>
              <a:gd name="connsiteX44" fmla="*/ 215932 w 547596"/>
              <a:gd name="connsiteY44" fmla="*/ 332537 h 412889"/>
              <a:gd name="connsiteX45" fmla="*/ 228583 w 547596"/>
              <a:gd name="connsiteY45" fmla="*/ 313045 h 412889"/>
              <a:gd name="connsiteX46" fmla="*/ 229399 w 547596"/>
              <a:gd name="connsiteY46" fmla="*/ 313045 h 412889"/>
              <a:gd name="connsiteX47" fmla="*/ 289794 w 547596"/>
              <a:gd name="connsiteY47" fmla="*/ 236298 h 412889"/>
              <a:gd name="connsiteX48" fmla="*/ 289794 w 547596"/>
              <a:gd name="connsiteY48" fmla="*/ 235486 h 412889"/>
              <a:gd name="connsiteX49" fmla="*/ 342029 w 547596"/>
              <a:gd name="connsiteY49" fmla="*/ 185133 h 412889"/>
              <a:gd name="connsiteX50" fmla="*/ 394671 w 547596"/>
              <a:gd name="connsiteY50" fmla="*/ 236298 h 412889"/>
              <a:gd name="connsiteX51" fmla="*/ 342029 w 547596"/>
              <a:gd name="connsiteY51" fmla="*/ 287057 h 412889"/>
              <a:gd name="connsiteX52" fmla="*/ 299180 w 547596"/>
              <a:gd name="connsiteY52" fmla="*/ 265535 h 412889"/>
              <a:gd name="connsiteX53" fmla="*/ 283673 w 547596"/>
              <a:gd name="connsiteY53" fmla="*/ 293148 h 412889"/>
              <a:gd name="connsiteX54" fmla="*/ 319584 w 547596"/>
              <a:gd name="connsiteY54" fmla="*/ 314264 h 412889"/>
              <a:gd name="connsiteX55" fmla="*/ 322033 w 547596"/>
              <a:gd name="connsiteY55" fmla="*/ 314670 h 412889"/>
              <a:gd name="connsiteX56" fmla="*/ 333051 w 547596"/>
              <a:gd name="connsiteY56" fmla="*/ 332537 h 412889"/>
              <a:gd name="connsiteX57" fmla="*/ 333867 w 547596"/>
              <a:gd name="connsiteY57" fmla="*/ 334973 h 412889"/>
              <a:gd name="connsiteX58" fmla="*/ 336723 w 547596"/>
              <a:gd name="connsiteY58" fmla="*/ 335785 h 412889"/>
              <a:gd name="connsiteX59" fmla="*/ 347742 w 547596"/>
              <a:gd name="connsiteY59" fmla="*/ 335785 h 412889"/>
              <a:gd name="connsiteX60" fmla="*/ 350598 w 547596"/>
              <a:gd name="connsiteY60" fmla="*/ 334973 h 412889"/>
              <a:gd name="connsiteX61" fmla="*/ 351006 w 547596"/>
              <a:gd name="connsiteY61" fmla="*/ 332537 h 412889"/>
              <a:gd name="connsiteX62" fmla="*/ 363657 w 547596"/>
              <a:gd name="connsiteY62" fmla="*/ 313045 h 412889"/>
              <a:gd name="connsiteX63" fmla="*/ 383244 w 547596"/>
              <a:gd name="connsiteY63" fmla="*/ 305330 h 412889"/>
              <a:gd name="connsiteX64" fmla="*/ 406097 w 547596"/>
              <a:gd name="connsiteY64" fmla="*/ 310203 h 412889"/>
              <a:gd name="connsiteX65" fmla="*/ 408545 w 547596"/>
              <a:gd name="connsiteY65" fmla="*/ 311421 h 412889"/>
              <a:gd name="connsiteX66" fmla="*/ 410994 w 547596"/>
              <a:gd name="connsiteY66" fmla="*/ 310609 h 412889"/>
              <a:gd name="connsiteX67" fmla="*/ 419155 w 547596"/>
              <a:gd name="connsiteY67" fmla="*/ 302894 h 412889"/>
              <a:gd name="connsiteX68" fmla="*/ 419971 w 547596"/>
              <a:gd name="connsiteY68" fmla="*/ 300457 h 412889"/>
              <a:gd name="connsiteX69" fmla="*/ 418747 w 547596"/>
              <a:gd name="connsiteY69" fmla="*/ 298833 h 412889"/>
              <a:gd name="connsiteX70" fmla="*/ 413442 w 547596"/>
              <a:gd name="connsiteY70" fmla="*/ 276093 h 412889"/>
              <a:gd name="connsiteX71" fmla="*/ 421604 w 547596"/>
              <a:gd name="connsiteY71" fmla="*/ 257008 h 412889"/>
              <a:gd name="connsiteX72" fmla="*/ 441600 w 547596"/>
              <a:gd name="connsiteY72" fmla="*/ 244419 h 412889"/>
              <a:gd name="connsiteX73" fmla="*/ 444048 w 547596"/>
              <a:gd name="connsiteY73" fmla="*/ 244013 h 412889"/>
              <a:gd name="connsiteX74" fmla="*/ 445272 w 547596"/>
              <a:gd name="connsiteY74" fmla="*/ 241983 h 412889"/>
              <a:gd name="connsiteX75" fmla="*/ 445272 w 547596"/>
              <a:gd name="connsiteY75" fmla="*/ 231019 h 412889"/>
              <a:gd name="connsiteX76" fmla="*/ 444048 w 547596"/>
              <a:gd name="connsiteY76" fmla="*/ 228989 h 412889"/>
              <a:gd name="connsiteX77" fmla="*/ 441600 w 547596"/>
              <a:gd name="connsiteY77" fmla="*/ 227771 h 412889"/>
              <a:gd name="connsiteX78" fmla="*/ 421604 w 547596"/>
              <a:gd name="connsiteY78" fmla="*/ 215588 h 412889"/>
              <a:gd name="connsiteX79" fmla="*/ 413442 w 547596"/>
              <a:gd name="connsiteY79" fmla="*/ 196909 h 412889"/>
              <a:gd name="connsiteX80" fmla="*/ 418747 w 547596"/>
              <a:gd name="connsiteY80" fmla="*/ 174169 h 412889"/>
              <a:gd name="connsiteX81" fmla="*/ 419971 w 547596"/>
              <a:gd name="connsiteY81" fmla="*/ 171733 h 412889"/>
              <a:gd name="connsiteX82" fmla="*/ 419155 w 547596"/>
              <a:gd name="connsiteY82" fmla="*/ 169702 h 412889"/>
              <a:gd name="connsiteX83" fmla="*/ 410994 w 547596"/>
              <a:gd name="connsiteY83" fmla="*/ 161987 h 412889"/>
              <a:gd name="connsiteX84" fmla="*/ 408545 w 547596"/>
              <a:gd name="connsiteY84" fmla="*/ 161175 h 412889"/>
              <a:gd name="connsiteX85" fmla="*/ 406097 w 547596"/>
              <a:gd name="connsiteY85" fmla="*/ 162393 h 412889"/>
              <a:gd name="connsiteX86" fmla="*/ 383244 w 547596"/>
              <a:gd name="connsiteY86" fmla="*/ 167266 h 412889"/>
              <a:gd name="connsiteX87" fmla="*/ 363657 w 547596"/>
              <a:gd name="connsiteY87" fmla="*/ 159551 h 412889"/>
              <a:gd name="connsiteX88" fmla="*/ 351006 w 547596"/>
              <a:gd name="connsiteY88" fmla="*/ 139653 h 412889"/>
              <a:gd name="connsiteX89" fmla="*/ 350598 w 547596"/>
              <a:gd name="connsiteY89" fmla="*/ 137623 h 412889"/>
              <a:gd name="connsiteX90" fmla="*/ 347742 w 547596"/>
              <a:gd name="connsiteY90" fmla="*/ 136405 h 412889"/>
              <a:gd name="connsiteX91" fmla="*/ 336723 w 547596"/>
              <a:gd name="connsiteY91" fmla="*/ 136405 h 412889"/>
              <a:gd name="connsiteX92" fmla="*/ 333867 w 547596"/>
              <a:gd name="connsiteY92" fmla="*/ 137623 h 412889"/>
              <a:gd name="connsiteX93" fmla="*/ 333051 w 547596"/>
              <a:gd name="connsiteY93" fmla="*/ 139653 h 412889"/>
              <a:gd name="connsiteX94" fmla="*/ 320808 w 547596"/>
              <a:gd name="connsiteY94" fmla="*/ 159551 h 412889"/>
              <a:gd name="connsiteX95" fmla="*/ 318768 w 547596"/>
              <a:gd name="connsiteY95" fmla="*/ 159957 h 412889"/>
              <a:gd name="connsiteX96" fmla="*/ 259597 w 547596"/>
              <a:gd name="connsiteY96" fmla="*/ 236298 h 412889"/>
              <a:gd name="connsiteX97" fmla="*/ 259189 w 547596"/>
              <a:gd name="connsiteY97" fmla="*/ 237110 h 412889"/>
              <a:gd name="connsiteX98" fmla="*/ 206955 w 547596"/>
              <a:gd name="connsiteY98" fmla="*/ 287057 h 412889"/>
              <a:gd name="connsiteX99" fmla="*/ 154721 w 547596"/>
              <a:gd name="connsiteY99" fmla="*/ 236298 h 412889"/>
              <a:gd name="connsiteX100" fmla="*/ 206955 w 547596"/>
              <a:gd name="connsiteY100" fmla="*/ 185133 h 412889"/>
              <a:gd name="connsiteX101" fmla="*/ 249803 w 547596"/>
              <a:gd name="connsiteY101" fmla="*/ 207061 h 412889"/>
              <a:gd name="connsiteX102" fmla="*/ 264902 w 547596"/>
              <a:gd name="connsiteY102" fmla="*/ 179042 h 412889"/>
              <a:gd name="connsiteX103" fmla="*/ 229807 w 547596"/>
              <a:gd name="connsiteY103" fmla="*/ 159957 h 412889"/>
              <a:gd name="connsiteX104" fmla="*/ 228175 w 547596"/>
              <a:gd name="connsiteY104" fmla="*/ 159144 h 412889"/>
              <a:gd name="connsiteX105" fmla="*/ 215932 w 547596"/>
              <a:gd name="connsiteY105" fmla="*/ 139653 h 412889"/>
              <a:gd name="connsiteX106" fmla="*/ 215116 w 547596"/>
              <a:gd name="connsiteY106" fmla="*/ 137623 h 412889"/>
              <a:gd name="connsiteX107" fmla="*/ 212668 w 547596"/>
              <a:gd name="connsiteY107" fmla="*/ 136405 h 412889"/>
              <a:gd name="connsiteX108" fmla="*/ 201241 w 547596"/>
              <a:gd name="connsiteY108" fmla="*/ 122192 h 412889"/>
              <a:gd name="connsiteX109" fmla="*/ 212668 w 547596"/>
              <a:gd name="connsiteY109" fmla="*/ 122192 h 412889"/>
              <a:gd name="connsiteX110" fmla="*/ 226134 w 547596"/>
              <a:gd name="connsiteY110" fmla="*/ 128689 h 412889"/>
              <a:gd name="connsiteX111" fmla="*/ 230215 w 547596"/>
              <a:gd name="connsiteY111" fmla="*/ 142496 h 412889"/>
              <a:gd name="connsiteX112" fmla="*/ 231847 w 547596"/>
              <a:gd name="connsiteY112" fmla="*/ 145744 h 412889"/>
              <a:gd name="connsiteX113" fmla="*/ 233888 w 547596"/>
              <a:gd name="connsiteY113" fmla="*/ 146150 h 412889"/>
              <a:gd name="connsiteX114" fmla="*/ 274696 w 547596"/>
              <a:gd name="connsiteY114" fmla="*/ 168890 h 412889"/>
              <a:gd name="connsiteX115" fmla="*/ 315095 w 547596"/>
              <a:gd name="connsiteY115" fmla="*/ 146556 h 412889"/>
              <a:gd name="connsiteX116" fmla="*/ 317136 w 547596"/>
              <a:gd name="connsiteY116" fmla="*/ 145744 h 412889"/>
              <a:gd name="connsiteX117" fmla="*/ 319176 w 547596"/>
              <a:gd name="connsiteY117" fmla="*/ 142496 h 412889"/>
              <a:gd name="connsiteX118" fmla="*/ 322849 w 547596"/>
              <a:gd name="connsiteY118" fmla="*/ 128689 h 412889"/>
              <a:gd name="connsiteX119" fmla="*/ 336723 w 547596"/>
              <a:gd name="connsiteY119" fmla="*/ 122192 h 412889"/>
              <a:gd name="connsiteX120" fmla="*/ 347742 w 547596"/>
              <a:gd name="connsiteY120" fmla="*/ 122192 h 412889"/>
              <a:gd name="connsiteX121" fmla="*/ 361616 w 547596"/>
              <a:gd name="connsiteY121" fmla="*/ 128689 h 412889"/>
              <a:gd name="connsiteX122" fmla="*/ 365289 w 547596"/>
              <a:gd name="connsiteY122" fmla="*/ 142496 h 412889"/>
              <a:gd name="connsiteX123" fmla="*/ 367329 w 547596"/>
              <a:gd name="connsiteY123" fmla="*/ 145744 h 412889"/>
              <a:gd name="connsiteX124" fmla="*/ 390182 w 547596"/>
              <a:gd name="connsiteY124" fmla="*/ 155084 h 412889"/>
              <a:gd name="connsiteX125" fmla="*/ 394263 w 547596"/>
              <a:gd name="connsiteY125" fmla="*/ 154272 h 412889"/>
              <a:gd name="connsiteX126" fmla="*/ 407321 w 547596"/>
              <a:gd name="connsiteY126" fmla="*/ 146962 h 412889"/>
              <a:gd name="connsiteX127" fmla="*/ 421196 w 547596"/>
              <a:gd name="connsiteY127" fmla="*/ 151835 h 412889"/>
              <a:gd name="connsiteX128" fmla="*/ 428949 w 547596"/>
              <a:gd name="connsiteY128" fmla="*/ 159551 h 412889"/>
              <a:gd name="connsiteX129" fmla="*/ 434254 w 547596"/>
              <a:gd name="connsiteY129" fmla="*/ 172951 h 412889"/>
              <a:gd name="connsiteX130" fmla="*/ 426909 w 547596"/>
              <a:gd name="connsiteY130" fmla="*/ 185945 h 412889"/>
              <a:gd name="connsiteX131" fmla="*/ 426093 w 547596"/>
              <a:gd name="connsiteY131" fmla="*/ 189600 h 412889"/>
              <a:gd name="connsiteX132" fmla="*/ 435478 w 547596"/>
              <a:gd name="connsiteY132" fmla="*/ 211934 h 412889"/>
              <a:gd name="connsiteX133" fmla="*/ 439151 w 547596"/>
              <a:gd name="connsiteY133" fmla="*/ 213964 h 412889"/>
              <a:gd name="connsiteX134" fmla="*/ 453434 w 547596"/>
              <a:gd name="connsiteY134" fmla="*/ 218025 h 412889"/>
              <a:gd name="connsiteX135" fmla="*/ 459555 w 547596"/>
              <a:gd name="connsiteY135" fmla="*/ 231019 h 412889"/>
              <a:gd name="connsiteX136" fmla="*/ 459555 w 547596"/>
              <a:gd name="connsiteY136" fmla="*/ 241983 h 412889"/>
              <a:gd name="connsiteX137" fmla="*/ 453434 w 547596"/>
              <a:gd name="connsiteY137" fmla="*/ 254977 h 412889"/>
              <a:gd name="connsiteX138" fmla="*/ 439151 w 547596"/>
              <a:gd name="connsiteY138" fmla="*/ 258632 h 412889"/>
              <a:gd name="connsiteX139" fmla="*/ 435478 w 547596"/>
              <a:gd name="connsiteY139" fmla="*/ 260662 h 412889"/>
              <a:gd name="connsiteX140" fmla="*/ 426093 w 547596"/>
              <a:gd name="connsiteY140" fmla="*/ 283402 h 412889"/>
              <a:gd name="connsiteX141" fmla="*/ 426909 w 547596"/>
              <a:gd name="connsiteY141" fmla="*/ 286651 h 412889"/>
              <a:gd name="connsiteX142" fmla="*/ 434254 w 547596"/>
              <a:gd name="connsiteY142" fmla="*/ 299239 h 412889"/>
              <a:gd name="connsiteX143" fmla="*/ 428949 w 547596"/>
              <a:gd name="connsiteY143" fmla="*/ 313045 h 412889"/>
              <a:gd name="connsiteX144" fmla="*/ 421196 w 547596"/>
              <a:gd name="connsiteY144" fmla="*/ 320761 h 412889"/>
              <a:gd name="connsiteX145" fmla="*/ 407321 w 547596"/>
              <a:gd name="connsiteY145" fmla="*/ 325634 h 412889"/>
              <a:gd name="connsiteX146" fmla="*/ 394263 w 547596"/>
              <a:gd name="connsiteY146" fmla="*/ 318324 h 412889"/>
              <a:gd name="connsiteX147" fmla="*/ 390182 w 547596"/>
              <a:gd name="connsiteY147" fmla="*/ 317512 h 412889"/>
              <a:gd name="connsiteX148" fmla="*/ 367329 w 547596"/>
              <a:gd name="connsiteY148" fmla="*/ 326852 h 412889"/>
              <a:gd name="connsiteX149" fmla="*/ 365289 w 547596"/>
              <a:gd name="connsiteY149" fmla="*/ 330100 h 412889"/>
              <a:gd name="connsiteX150" fmla="*/ 361616 w 547596"/>
              <a:gd name="connsiteY150" fmla="*/ 343907 h 412889"/>
              <a:gd name="connsiteX151" fmla="*/ 347742 w 547596"/>
              <a:gd name="connsiteY151" fmla="*/ 349998 h 412889"/>
              <a:gd name="connsiteX152" fmla="*/ 336723 w 547596"/>
              <a:gd name="connsiteY152" fmla="*/ 349998 h 412889"/>
              <a:gd name="connsiteX153" fmla="*/ 322849 w 547596"/>
              <a:gd name="connsiteY153" fmla="*/ 343907 h 412889"/>
              <a:gd name="connsiteX154" fmla="*/ 319176 w 547596"/>
              <a:gd name="connsiteY154" fmla="*/ 330100 h 412889"/>
              <a:gd name="connsiteX155" fmla="*/ 319584 w 547596"/>
              <a:gd name="connsiteY155" fmla="*/ 328882 h 412889"/>
              <a:gd name="connsiteX156" fmla="*/ 319176 w 547596"/>
              <a:gd name="connsiteY156" fmla="*/ 328882 h 412889"/>
              <a:gd name="connsiteX157" fmla="*/ 317952 w 547596"/>
              <a:gd name="connsiteY157" fmla="*/ 328476 h 412889"/>
              <a:gd name="connsiteX158" fmla="*/ 315911 w 547596"/>
              <a:gd name="connsiteY158" fmla="*/ 327664 h 412889"/>
              <a:gd name="connsiteX159" fmla="*/ 273879 w 547596"/>
              <a:gd name="connsiteY159" fmla="*/ 303706 h 412889"/>
              <a:gd name="connsiteX160" fmla="*/ 233480 w 547596"/>
              <a:gd name="connsiteY160" fmla="*/ 326446 h 412889"/>
              <a:gd name="connsiteX161" fmla="*/ 232255 w 547596"/>
              <a:gd name="connsiteY161" fmla="*/ 326852 h 412889"/>
              <a:gd name="connsiteX162" fmla="*/ 230215 w 547596"/>
              <a:gd name="connsiteY162" fmla="*/ 330100 h 412889"/>
              <a:gd name="connsiteX163" fmla="*/ 226134 w 547596"/>
              <a:gd name="connsiteY163" fmla="*/ 343907 h 412889"/>
              <a:gd name="connsiteX164" fmla="*/ 212668 w 547596"/>
              <a:gd name="connsiteY164" fmla="*/ 349998 h 412889"/>
              <a:gd name="connsiteX165" fmla="*/ 201241 w 547596"/>
              <a:gd name="connsiteY165" fmla="*/ 349998 h 412889"/>
              <a:gd name="connsiteX166" fmla="*/ 187775 w 547596"/>
              <a:gd name="connsiteY166" fmla="*/ 343907 h 412889"/>
              <a:gd name="connsiteX167" fmla="*/ 184102 w 547596"/>
              <a:gd name="connsiteY167" fmla="*/ 330100 h 412889"/>
              <a:gd name="connsiteX168" fmla="*/ 182062 w 547596"/>
              <a:gd name="connsiteY168" fmla="*/ 326852 h 412889"/>
              <a:gd name="connsiteX169" fmla="*/ 158801 w 547596"/>
              <a:gd name="connsiteY169" fmla="*/ 317512 h 412889"/>
              <a:gd name="connsiteX170" fmla="*/ 154721 w 547596"/>
              <a:gd name="connsiteY170" fmla="*/ 318324 h 412889"/>
              <a:gd name="connsiteX171" fmla="*/ 142070 w 547596"/>
              <a:gd name="connsiteY171" fmla="*/ 325634 h 412889"/>
              <a:gd name="connsiteX172" fmla="*/ 127787 w 547596"/>
              <a:gd name="connsiteY172" fmla="*/ 320761 h 412889"/>
              <a:gd name="connsiteX173" fmla="*/ 120034 w 547596"/>
              <a:gd name="connsiteY173" fmla="*/ 313045 h 412889"/>
              <a:gd name="connsiteX174" fmla="*/ 114729 w 547596"/>
              <a:gd name="connsiteY174" fmla="*/ 299239 h 412889"/>
              <a:gd name="connsiteX175" fmla="*/ 122482 w 547596"/>
              <a:gd name="connsiteY175" fmla="*/ 286651 h 412889"/>
              <a:gd name="connsiteX176" fmla="*/ 123298 w 547596"/>
              <a:gd name="connsiteY176" fmla="*/ 283402 h 412889"/>
              <a:gd name="connsiteX177" fmla="*/ 113505 w 547596"/>
              <a:gd name="connsiteY177" fmla="*/ 260662 h 412889"/>
              <a:gd name="connsiteX178" fmla="*/ 109832 w 547596"/>
              <a:gd name="connsiteY178" fmla="*/ 258632 h 412889"/>
              <a:gd name="connsiteX179" fmla="*/ 95549 w 547596"/>
              <a:gd name="connsiteY179" fmla="*/ 254977 h 412889"/>
              <a:gd name="connsiteX180" fmla="*/ 89836 w 547596"/>
              <a:gd name="connsiteY180" fmla="*/ 241983 h 412889"/>
              <a:gd name="connsiteX181" fmla="*/ 89836 w 547596"/>
              <a:gd name="connsiteY181" fmla="*/ 231019 h 412889"/>
              <a:gd name="connsiteX182" fmla="*/ 95549 w 547596"/>
              <a:gd name="connsiteY182" fmla="*/ 218025 h 412889"/>
              <a:gd name="connsiteX183" fmla="*/ 109832 w 547596"/>
              <a:gd name="connsiteY183" fmla="*/ 213964 h 412889"/>
              <a:gd name="connsiteX184" fmla="*/ 113505 w 547596"/>
              <a:gd name="connsiteY184" fmla="*/ 211934 h 412889"/>
              <a:gd name="connsiteX185" fmla="*/ 123298 w 547596"/>
              <a:gd name="connsiteY185" fmla="*/ 189600 h 412889"/>
              <a:gd name="connsiteX186" fmla="*/ 122482 w 547596"/>
              <a:gd name="connsiteY186" fmla="*/ 185945 h 412889"/>
              <a:gd name="connsiteX187" fmla="*/ 114729 w 547596"/>
              <a:gd name="connsiteY187" fmla="*/ 172951 h 412889"/>
              <a:gd name="connsiteX188" fmla="*/ 120034 w 547596"/>
              <a:gd name="connsiteY188" fmla="*/ 159551 h 412889"/>
              <a:gd name="connsiteX189" fmla="*/ 127787 w 547596"/>
              <a:gd name="connsiteY189" fmla="*/ 151835 h 412889"/>
              <a:gd name="connsiteX190" fmla="*/ 142070 w 547596"/>
              <a:gd name="connsiteY190" fmla="*/ 146962 h 412889"/>
              <a:gd name="connsiteX191" fmla="*/ 154721 w 547596"/>
              <a:gd name="connsiteY191" fmla="*/ 154272 h 412889"/>
              <a:gd name="connsiteX192" fmla="*/ 158801 w 547596"/>
              <a:gd name="connsiteY192" fmla="*/ 155084 h 412889"/>
              <a:gd name="connsiteX193" fmla="*/ 182062 w 547596"/>
              <a:gd name="connsiteY193" fmla="*/ 145744 h 412889"/>
              <a:gd name="connsiteX194" fmla="*/ 184102 w 547596"/>
              <a:gd name="connsiteY194" fmla="*/ 142496 h 412889"/>
              <a:gd name="connsiteX195" fmla="*/ 187775 w 547596"/>
              <a:gd name="connsiteY195" fmla="*/ 128689 h 412889"/>
              <a:gd name="connsiteX196" fmla="*/ 201241 w 547596"/>
              <a:gd name="connsiteY196" fmla="*/ 122192 h 412889"/>
              <a:gd name="connsiteX197" fmla="*/ 13832 w 547596"/>
              <a:gd name="connsiteY197" fmla="*/ 77442 h 412889"/>
              <a:gd name="connsiteX198" fmla="*/ 13832 w 547596"/>
              <a:gd name="connsiteY198" fmla="*/ 233957 h 412889"/>
              <a:gd name="connsiteX199" fmla="*/ 15460 w 547596"/>
              <a:gd name="connsiteY199" fmla="*/ 385581 h 412889"/>
              <a:gd name="connsiteX200" fmla="*/ 32547 w 547596"/>
              <a:gd name="connsiteY200" fmla="*/ 398624 h 412889"/>
              <a:gd name="connsiteX201" fmla="*/ 516270 w 547596"/>
              <a:gd name="connsiteY201" fmla="*/ 398624 h 412889"/>
              <a:gd name="connsiteX202" fmla="*/ 533357 w 547596"/>
              <a:gd name="connsiteY202" fmla="*/ 385581 h 412889"/>
              <a:gd name="connsiteX203" fmla="*/ 532544 w 547596"/>
              <a:gd name="connsiteY203" fmla="*/ 77442 h 412889"/>
              <a:gd name="connsiteX204" fmla="*/ 130949 w 547596"/>
              <a:gd name="connsiteY204" fmla="*/ 26953 h 412889"/>
              <a:gd name="connsiteX205" fmla="*/ 141518 w 547596"/>
              <a:gd name="connsiteY205" fmla="*/ 37531 h 412889"/>
              <a:gd name="connsiteX206" fmla="*/ 130949 w 547596"/>
              <a:gd name="connsiteY206" fmla="*/ 48109 h 412889"/>
              <a:gd name="connsiteX207" fmla="*/ 120380 w 547596"/>
              <a:gd name="connsiteY207" fmla="*/ 37531 h 412889"/>
              <a:gd name="connsiteX208" fmla="*/ 130949 w 547596"/>
              <a:gd name="connsiteY208" fmla="*/ 26953 h 412889"/>
              <a:gd name="connsiteX209" fmla="*/ 88542 w 547596"/>
              <a:gd name="connsiteY209" fmla="*/ 26953 h 412889"/>
              <a:gd name="connsiteX210" fmla="*/ 98424 w 547596"/>
              <a:gd name="connsiteY210" fmla="*/ 37531 h 412889"/>
              <a:gd name="connsiteX211" fmla="*/ 88542 w 547596"/>
              <a:gd name="connsiteY211" fmla="*/ 48109 h 412889"/>
              <a:gd name="connsiteX212" fmla="*/ 79056 w 547596"/>
              <a:gd name="connsiteY212" fmla="*/ 37531 h 412889"/>
              <a:gd name="connsiteX213" fmla="*/ 88542 w 547596"/>
              <a:gd name="connsiteY213" fmla="*/ 26953 h 412889"/>
              <a:gd name="connsiteX214" fmla="*/ 48299 w 547596"/>
              <a:gd name="connsiteY214" fmla="*/ 26953 h 412889"/>
              <a:gd name="connsiteX215" fmla="*/ 58868 w 547596"/>
              <a:gd name="connsiteY215" fmla="*/ 37531 h 412889"/>
              <a:gd name="connsiteX216" fmla="*/ 48299 w 547596"/>
              <a:gd name="connsiteY216" fmla="*/ 48109 h 412889"/>
              <a:gd name="connsiteX217" fmla="*/ 37730 w 547596"/>
              <a:gd name="connsiteY217" fmla="*/ 37531 h 412889"/>
              <a:gd name="connsiteX218" fmla="*/ 48299 w 547596"/>
              <a:gd name="connsiteY218" fmla="*/ 26953 h 412889"/>
              <a:gd name="connsiteX219" fmla="*/ 31326 w 547596"/>
              <a:gd name="connsiteY219" fmla="*/ 14266 h 412889"/>
              <a:gd name="connsiteX220" fmla="*/ 13832 w 547596"/>
              <a:gd name="connsiteY220" fmla="*/ 32200 h 412889"/>
              <a:gd name="connsiteX221" fmla="*/ 13832 w 547596"/>
              <a:gd name="connsiteY221" fmla="*/ 62769 h 412889"/>
              <a:gd name="connsiteX222" fmla="*/ 532137 w 547596"/>
              <a:gd name="connsiteY222" fmla="*/ 62769 h 412889"/>
              <a:gd name="connsiteX223" fmla="*/ 532137 w 547596"/>
              <a:gd name="connsiteY223" fmla="*/ 32200 h 412889"/>
              <a:gd name="connsiteX224" fmla="*/ 515050 w 547596"/>
              <a:gd name="connsiteY224" fmla="*/ 14266 h 412889"/>
              <a:gd name="connsiteX225" fmla="*/ 31326 w 547596"/>
              <a:gd name="connsiteY225" fmla="*/ 0 h 412889"/>
              <a:gd name="connsiteX226" fmla="*/ 515050 w 547596"/>
              <a:gd name="connsiteY226" fmla="*/ 0 h 412889"/>
              <a:gd name="connsiteX227" fmla="*/ 546376 w 547596"/>
              <a:gd name="connsiteY227" fmla="*/ 32200 h 412889"/>
              <a:gd name="connsiteX228" fmla="*/ 547596 w 547596"/>
              <a:gd name="connsiteY228" fmla="*/ 385581 h 412889"/>
              <a:gd name="connsiteX229" fmla="*/ 516270 w 547596"/>
              <a:gd name="connsiteY229" fmla="*/ 412889 h 412889"/>
              <a:gd name="connsiteX230" fmla="*/ 32547 w 547596"/>
              <a:gd name="connsiteY230" fmla="*/ 412889 h 412889"/>
              <a:gd name="connsiteX231" fmla="*/ 814 w 547596"/>
              <a:gd name="connsiteY231" fmla="*/ 385581 h 412889"/>
              <a:gd name="connsiteX232" fmla="*/ 0 w 547596"/>
              <a:gd name="connsiteY232" fmla="*/ 233957 h 412889"/>
              <a:gd name="connsiteX233" fmla="*/ 0 w 547596"/>
              <a:gd name="connsiteY233" fmla="*/ 32200 h 412889"/>
              <a:gd name="connsiteX234" fmla="*/ 31326 w 547596"/>
              <a:gd name="connsiteY234" fmla="*/ 0 h 41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47596" h="412889">
                <a:moveTo>
                  <a:pt x="342029" y="199346"/>
                </a:moveTo>
                <a:cubicBezTo>
                  <a:pt x="321216" y="199346"/>
                  <a:pt x="304077" y="215588"/>
                  <a:pt x="304077" y="236298"/>
                </a:cubicBezTo>
                <a:cubicBezTo>
                  <a:pt x="304077" y="256196"/>
                  <a:pt x="321216" y="272844"/>
                  <a:pt x="342029" y="272844"/>
                </a:cubicBezTo>
                <a:cubicBezTo>
                  <a:pt x="363249" y="272844"/>
                  <a:pt x="380388" y="256196"/>
                  <a:pt x="380388" y="236298"/>
                </a:cubicBezTo>
                <a:cubicBezTo>
                  <a:pt x="380388" y="215588"/>
                  <a:pt x="363249" y="199346"/>
                  <a:pt x="342029" y="199346"/>
                </a:cubicBezTo>
                <a:close/>
                <a:moveTo>
                  <a:pt x="206955" y="199346"/>
                </a:moveTo>
                <a:cubicBezTo>
                  <a:pt x="186143" y="199346"/>
                  <a:pt x="168595" y="215588"/>
                  <a:pt x="168595" y="236298"/>
                </a:cubicBezTo>
                <a:cubicBezTo>
                  <a:pt x="168595" y="256196"/>
                  <a:pt x="186143" y="272844"/>
                  <a:pt x="206955" y="272844"/>
                </a:cubicBezTo>
                <a:cubicBezTo>
                  <a:pt x="228175" y="272844"/>
                  <a:pt x="245314" y="256196"/>
                  <a:pt x="245314" y="236298"/>
                </a:cubicBezTo>
                <a:cubicBezTo>
                  <a:pt x="245314" y="215588"/>
                  <a:pt x="228175" y="199346"/>
                  <a:pt x="206955" y="199346"/>
                </a:cubicBezTo>
                <a:close/>
                <a:moveTo>
                  <a:pt x="201241" y="136405"/>
                </a:moveTo>
                <a:cubicBezTo>
                  <a:pt x="200017" y="136405"/>
                  <a:pt x="199201" y="137623"/>
                  <a:pt x="198793" y="137623"/>
                </a:cubicBezTo>
                <a:cubicBezTo>
                  <a:pt x="198385" y="138029"/>
                  <a:pt x="198385" y="138841"/>
                  <a:pt x="198385" y="139653"/>
                </a:cubicBezTo>
                <a:cubicBezTo>
                  <a:pt x="199609" y="148587"/>
                  <a:pt x="194304" y="157114"/>
                  <a:pt x="185734" y="159551"/>
                </a:cubicBezTo>
                <a:cubicBezTo>
                  <a:pt x="178797" y="161175"/>
                  <a:pt x="171860" y="163611"/>
                  <a:pt x="166147" y="167266"/>
                </a:cubicBezTo>
                <a:cubicBezTo>
                  <a:pt x="157985" y="171733"/>
                  <a:pt x="148191" y="169296"/>
                  <a:pt x="142886" y="162393"/>
                </a:cubicBezTo>
                <a:cubicBezTo>
                  <a:pt x="142070" y="161175"/>
                  <a:pt x="140846" y="161175"/>
                  <a:pt x="140846" y="161175"/>
                </a:cubicBezTo>
                <a:cubicBezTo>
                  <a:pt x="140030" y="161175"/>
                  <a:pt x="138805" y="161175"/>
                  <a:pt x="138397" y="161987"/>
                </a:cubicBezTo>
                <a:lnTo>
                  <a:pt x="130236" y="169702"/>
                </a:lnTo>
                <a:cubicBezTo>
                  <a:pt x="129012" y="170514"/>
                  <a:pt x="129012" y="171327"/>
                  <a:pt x="129012" y="171733"/>
                </a:cubicBezTo>
                <a:cubicBezTo>
                  <a:pt x="129012" y="172139"/>
                  <a:pt x="129420" y="172951"/>
                  <a:pt x="130236" y="174169"/>
                </a:cubicBezTo>
                <a:cubicBezTo>
                  <a:pt x="137989" y="179042"/>
                  <a:pt x="140030" y="189194"/>
                  <a:pt x="135541" y="196909"/>
                </a:cubicBezTo>
                <a:cubicBezTo>
                  <a:pt x="131868" y="202594"/>
                  <a:pt x="129012" y="209091"/>
                  <a:pt x="127379" y="215588"/>
                </a:cubicBezTo>
                <a:cubicBezTo>
                  <a:pt x="125339" y="224116"/>
                  <a:pt x="116769" y="229395"/>
                  <a:pt x="107792" y="227771"/>
                </a:cubicBezTo>
                <a:cubicBezTo>
                  <a:pt x="106567" y="227771"/>
                  <a:pt x="105751" y="228177"/>
                  <a:pt x="104935" y="228989"/>
                </a:cubicBezTo>
                <a:cubicBezTo>
                  <a:pt x="104527" y="228989"/>
                  <a:pt x="104119" y="229801"/>
                  <a:pt x="104119" y="231019"/>
                </a:cubicBezTo>
                <a:lnTo>
                  <a:pt x="104119" y="241983"/>
                </a:lnTo>
                <a:cubicBezTo>
                  <a:pt x="104119" y="243201"/>
                  <a:pt x="104527" y="243607"/>
                  <a:pt x="104935" y="244013"/>
                </a:cubicBezTo>
                <a:cubicBezTo>
                  <a:pt x="105751" y="244419"/>
                  <a:pt x="106567" y="244826"/>
                  <a:pt x="107792" y="244419"/>
                </a:cubicBezTo>
                <a:cubicBezTo>
                  <a:pt x="116769" y="243201"/>
                  <a:pt x="125339" y="248074"/>
                  <a:pt x="127379" y="257008"/>
                </a:cubicBezTo>
                <a:cubicBezTo>
                  <a:pt x="129012" y="263505"/>
                  <a:pt x="131868" y="270002"/>
                  <a:pt x="135541" y="276093"/>
                </a:cubicBezTo>
                <a:cubicBezTo>
                  <a:pt x="140030" y="283402"/>
                  <a:pt x="137989" y="293554"/>
                  <a:pt x="130236" y="298833"/>
                </a:cubicBezTo>
                <a:cubicBezTo>
                  <a:pt x="129420" y="299239"/>
                  <a:pt x="129012" y="300051"/>
                  <a:pt x="129012" y="300457"/>
                </a:cubicBezTo>
                <a:cubicBezTo>
                  <a:pt x="129012" y="301269"/>
                  <a:pt x="129012" y="302082"/>
                  <a:pt x="130236" y="302894"/>
                </a:cubicBezTo>
                <a:lnTo>
                  <a:pt x="138397" y="310609"/>
                </a:lnTo>
                <a:cubicBezTo>
                  <a:pt x="138805" y="311421"/>
                  <a:pt x="140030" y="311827"/>
                  <a:pt x="140846" y="311421"/>
                </a:cubicBezTo>
                <a:cubicBezTo>
                  <a:pt x="140846" y="311421"/>
                  <a:pt x="142070" y="311421"/>
                  <a:pt x="142886" y="310203"/>
                </a:cubicBezTo>
                <a:cubicBezTo>
                  <a:pt x="148191" y="302894"/>
                  <a:pt x="157985" y="300863"/>
                  <a:pt x="166147" y="305330"/>
                </a:cubicBezTo>
                <a:cubicBezTo>
                  <a:pt x="171860" y="308173"/>
                  <a:pt x="178797" y="311421"/>
                  <a:pt x="185734" y="313045"/>
                </a:cubicBezTo>
                <a:cubicBezTo>
                  <a:pt x="194304" y="315482"/>
                  <a:pt x="199609" y="323603"/>
                  <a:pt x="198385" y="332537"/>
                </a:cubicBezTo>
                <a:cubicBezTo>
                  <a:pt x="198385" y="333349"/>
                  <a:pt x="198385" y="334567"/>
                  <a:pt x="198793" y="334973"/>
                </a:cubicBezTo>
                <a:cubicBezTo>
                  <a:pt x="199201" y="335379"/>
                  <a:pt x="200017" y="335785"/>
                  <a:pt x="201241" y="335785"/>
                </a:cubicBezTo>
                <a:lnTo>
                  <a:pt x="212668" y="335785"/>
                </a:lnTo>
                <a:cubicBezTo>
                  <a:pt x="213892" y="335785"/>
                  <a:pt x="215116" y="335379"/>
                  <a:pt x="215116" y="334973"/>
                </a:cubicBezTo>
                <a:cubicBezTo>
                  <a:pt x="215524" y="334567"/>
                  <a:pt x="215932" y="333349"/>
                  <a:pt x="215932" y="332537"/>
                </a:cubicBezTo>
                <a:cubicBezTo>
                  <a:pt x="214300" y="323603"/>
                  <a:pt x="219605" y="315482"/>
                  <a:pt x="228583" y="313045"/>
                </a:cubicBezTo>
                <a:lnTo>
                  <a:pt x="229399" y="313045"/>
                </a:lnTo>
                <a:cubicBezTo>
                  <a:pt x="264902" y="302894"/>
                  <a:pt x="289794" y="271626"/>
                  <a:pt x="289794" y="236298"/>
                </a:cubicBezTo>
                <a:cubicBezTo>
                  <a:pt x="289794" y="235892"/>
                  <a:pt x="289794" y="235892"/>
                  <a:pt x="289794" y="235486"/>
                </a:cubicBezTo>
                <a:cubicBezTo>
                  <a:pt x="290203" y="207467"/>
                  <a:pt x="313463" y="185133"/>
                  <a:pt x="342029" y="185133"/>
                </a:cubicBezTo>
                <a:cubicBezTo>
                  <a:pt x="371002" y="185133"/>
                  <a:pt x="394671" y="208279"/>
                  <a:pt x="394671" y="236298"/>
                </a:cubicBezTo>
                <a:cubicBezTo>
                  <a:pt x="394671" y="264317"/>
                  <a:pt x="371002" y="287057"/>
                  <a:pt x="342029" y="287057"/>
                </a:cubicBezTo>
                <a:cubicBezTo>
                  <a:pt x="324481" y="287057"/>
                  <a:pt x="308566" y="278529"/>
                  <a:pt x="299180" y="265535"/>
                </a:cubicBezTo>
                <a:cubicBezTo>
                  <a:pt x="295508" y="275281"/>
                  <a:pt x="290203" y="285027"/>
                  <a:pt x="283673" y="293148"/>
                </a:cubicBezTo>
                <a:cubicBezTo>
                  <a:pt x="293467" y="303300"/>
                  <a:pt x="305709" y="310609"/>
                  <a:pt x="319584" y="314264"/>
                </a:cubicBezTo>
                <a:lnTo>
                  <a:pt x="322033" y="314670"/>
                </a:lnTo>
                <a:cubicBezTo>
                  <a:pt x="330602" y="316700"/>
                  <a:pt x="335091" y="324009"/>
                  <a:pt x="333051" y="332537"/>
                </a:cubicBezTo>
                <a:cubicBezTo>
                  <a:pt x="333051" y="333349"/>
                  <a:pt x="333459" y="334567"/>
                  <a:pt x="333867" y="334973"/>
                </a:cubicBezTo>
                <a:cubicBezTo>
                  <a:pt x="334275" y="335379"/>
                  <a:pt x="335091" y="335785"/>
                  <a:pt x="336723" y="335785"/>
                </a:cubicBezTo>
                <a:lnTo>
                  <a:pt x="347742" y="335785"/>
                </a:lnTo>
                <a:cubicBezTo>
                  <a:pt x="349374" y="335785"/>
                  <a:pt x="349782" y="335379"/>
                  <a:pt x="350598" y="334973"/>
                </a:cubicBezTo>
                <a:cubicBezTo>
                  <a:pt x="350598" y="334567"/>
                  <a:pt x="351006" y="333349"/>
                  <a:pt x="351006" y="332537"/>
                </a:cubicBezTo>
                <a:cubicBezTo>
                  <a:pt x="349374" y="323603"/>
                  <a:pt x="354679" y="315482"/>
                  <a:pt x="363657" y="313045"/>
                </a:cubicBezTo>
                <a:cubicBezTo>
                  <a:pt x="370594" y="311421"/>
                  <a:pt x="377123" y="308173"/>
                  <a:pt x="383244" y="305330"/>
                </a:cubicBezTo>
                <a:cubicBezTo>
                  <a:pt x="391406" y="300863"/>
                  <a:pt x="400792" y="302894"/>
                  <a:pt x="406097" y="310203"/>
                </a:cubicBezTo>
                <a:cubicBezTo>
                  <a:pt x="406913" y="311421"/>
                  <a:pt x="408137" y="311421"/>
                  <a:pt x="408545" y="311421"/>
                </a:cubicBezTo>
                <a:cubicBezTo>
                  <a:pt x="409361" y="311827"/>
                  <a:pt x="410178" y="311421"/>
                  <a:pt x="410994" y="310609"/>
                </a:cubicBezTo>
                <a:lnTo>
                  <a:pt x="419155" y="302894"/>
                </a:lnTo>
                <a:cubicBezTo>
                  <a:pt x="419971" y="302082"/>
                  <a:pt x="419971" y="301269"/>
                  <a:pt x="419971" y="300457"/>
                </a:cubicBezTo>
                <a:cubicBezTo>
                  <a:pt x="419971" y="300051"/>
                  <a:pt x="419971" y="298833"/>
                  <a:pt x="418747" y="298833"/>
                </a:cubicBezTo>
                <a:cubicBezTo>
                  <a:pt x="411402" y="293554"/>
                  <a:pt x="408953" y="283402"/>
                  <a:pt x="413442" y="276093"/>
                </a:cubicBezTo>
                <a:cubicBezTo>
                  <a:pt x="417115" y="270002"/>
                  <a:pt x="419971" y="263505"/>
                  <a:pt x="421604" y="257008"/>
                </a:cubicBezTo>
                <a:cubicBezTo>
                  <a:pt x="424052" y="248074"/>
                  <a:pt x="432622" y="243201"/>
                  <a:pt x="441600" y="244419"/>
                </a:cubicBezTo>
                <a:cubicBezTo>
                  <a:pt x="442824" y="244826"/>
                  <a:pt x="443640" y="244419"/>
                  <a:pt x="444048" y="244013"/>
                </a:cubicBezTo>
                <a:cubicBezTo>
                  <a:pt x="444864" y="243607"/>
                  <a:pt x="445272" y="243201"/>
                  <a:pt x="445272" y="241983"/>
                </a:cubicBezTo>
                <a:lnTo>
                  <a:pt x="445272" y="231019"/>
                </a:lnTo>
                <a:cubicBezTo>
                  <a:pt x="445272" y="229801"/>
                  <a:pt x="444864" y="228989"/>
                  <a:pt x="444048" y="228989"/>
                </a:cubicBezTo>
                <a:cubicBezTo>
                  <a:pt x="443640" y="228177"/>
                  <a:pt x="442824" y="227771"/>
                  <a:pt x="441600" y="227771"/>
                </a:cubicBezTo>
                <a:cubicBezTo>
                  <a:pt x="432622" y="229395"/>
                  <a:pt x="424052" y="224116"/>
                  <a:pt x="421604" y="215588"/>
                </a:cubicBezTo>
                <a:cubicBezTo>
                  <a:pt x="419971" y="209091"/>
                  <a:pt x="417115" y="202594"/>
                  <a:pt x="413442" y="196909"/>
                </a:cubicBezTo>
                <a:cubicBezTo>
                  <a:pt x="408953" y="189194"/>
                  <a:pt x="411402" y="179042"/>
                  <a:pt x="418747" y="174169"/>
                </a:cubicBezTo>
                <a:cubicBezTo>
                  <a:pt x="419971" y="172951"/>
                  <a:pt x="419971" y="172139"/>
                  <a:pt x="419971" y="171733"/>
                </a:cubicBezTo>
                <a:cubicBezTo>
                  <a:pt x="419971" y="171327"/>
                  <a:pt x="419971" y="170514"/>
                  <a:pt x="419155" y="169702"/>
                </a:cubicBezTo>
                <a:lnTo>
                  <a:pt x="410994" y="161987"/>
                </a:lnTo>
                <a:cubicBezTo>
                  <a:pt x="410178" y="161175"/>
                  <a:pt x="409361" y="161175"/>
                  <a:pt x="408545" y="161175"/>
                </a:cubicBezTo>
                <a:cubicBezTo>
                  <a:pt x="408137" y="161175"/>
                  <a:pt x="406913" y="161175"/>
                  <a:pt x="406097" y="162393"/>
                </a:cubicBezTo>
                <a:cubicBezTo>
                  <a:pt x="400792" y="169296"/>
                  <a:pt x="391406" y="171733"/>
                  <a:pt x="383244" y="167266"/>
                </a:cubicBezTo>
                <a:cubicBezTo>
                  <a:pt x="377123" y="163611"/>
                  <a:pt x="370594" y="161175"/>
                  <a:pt x="363657" y="159551"/>
                </a:cubicBezTo>
                <a:cubicBezTo>
                  <a:pt x="354679" y="157114"/>
                  <a:pt x="349374" y="148587"/>
                  <a:pt x="351006" y="139653"/>
                </a:cubicBezTo>
                <a:cubicBezTo>
                  <a:pt x="351006" y="138841"/>
                  <a:pt x="350598" y="138029"/>
                  <a:pt x="350598" y="137623"/>
                </a:cubicBezTo>
                <a:cubicBezTo>
                  <a:pt x="349782" y="137623"/>
                  <a:pt x="349374" y="136405"/>
                  <a:pt x="347742" y="136405"/>
                </a:cubicBezTo>
                <a:lnTo>
                  <a:pt x="336723" y="136405"/>
                </a:lnTo>
                <a:cubicBezTo>
                  <a:pt x="335091" y="136405"/>
                  <a:pt x="334275" y="137623"/>
                  <a:pt x="333867" y="137623"/>
                </a:cubicBezTo>
                <a:cubicBezTo>
                  <a:pt x="333459" y="138029"/>
                  <a:pt x="333051" y="138841"/>
                  <a:pt x="333051" y="139653"/>
                </a:cubicBezTo>
                <a:cubicBezTo>
                  <a:pt x="335091" y="148587"/>
                  <a:pt x="329378" y="157114"/>
                  <a:pt x="320808" y="159551"/>
                </a:cubicBezTo>
                <a:lnTo>
                  <a:pt x="318768" y="159957"/>
                </a:lnTo>
                <a:cubicBezTo>
                  <a:pt x="283265" y="169702"/>
                  <a:pt x="259597" y="200564"/>
                  <a:pt x="259597" y="236298"/>
                </a:cubicBezTo>
                <a:cubicBezTo>
                  <a:pt x="259597" y="236704"/>
                  <a:pt x="259189" y="237110"/>
                  <a:pt x="259189" y="237110"/>
                </a:cubicBezTo>
                <a:cubicBezTo>
                  <a:pt x="259189" y="264723"/>
                  <a:pt x="235520" y="287057"/>
                  <a:pt x="206955" y="287057"/>
                </a:cubicBezTo>
                <a:cubicBezTo>
                  <a:pt x="177981" y="287057"/>
                  <a:pt x="154721" y="264317"/>
                  <a:pt x="154721" y="236298"/>
                </a:cubicBezTo>
                <a:cubicBezTo>
                  <a:pt x="154721" y="208279"/>
                  <a:pt x="177981" y="185133"/>
                  <a:pt x="206955" y="185133"/>
                </a:cubicBezTo>
                <a:cubicBezTo>
                  <a:pt x="224910" y="185133"/>
                  <a:pt x="240417" y="194067"/>
                  <a:pt x="249803" y="207061"/>
                </a:cubicBezTo>
                <a:cubicBezTo>
                  <a:pt x="253067" y="196909"/>
                  <a:pt x="258372" y="187163"/>
                  <a:pt x="264902" y="179042"/>
                </a:cubicBezTo>
                <a:cubicBezTo>
                  <a:pt x="255108" y="170108"/>
                  <a:pt x="243682" y="163611"/>
                  <a:pt x="229807" y="159957"/>
                </a:cubicBezTo>
                <a:lnTo>
                  <a:pt x="228175" y="159144"/>
                </a:lnTo>
                <a:cubicBezTo>
                  <a:pt x="219605" y="157114"/>
                  <a:pt x="214300" y="148587"/>
                  <a:pt x="215932" y="139653"/>
                </a:cubicBezTo>
                <a:cubicBezTo>
                  <a:pt x="215932" y="138841"/>
                  <a:pt x="215524" y="138029"/>
                  <a:pt x="215116" y="137623"/>
                </a:cubicBezTo>
                <a:cubicBezTo>
                  <a:pt x="215116" y="137623"/>
                  <a:pt x="213892" y="136405"/>
                  <a:pt x="212668" y="136405"/>
                </a:cubicBezTo>
                <a:close/>
                <a:moveTo>
                  <a:pt x="201241" y="122192"/>
                </a:moveTo>
                <a:lnTo>
                  <a:pt x="212668" y="122192"/>
                </a:lnTo>
                <a:cubicBezTo>
                  <a:pt x="217973" y="122192"/>
                  <a:pt x="222870" y="124628"/>
                  <a:pt x="226134" y="128689"/>
                </a:cubicBezTo>
                <a:cubicBezTo>
                  <a:pt x="229399" y="132344"/>
                  <a:pt x="230623" y="137623"/>
                  <a:pt x="230215" y="142496"/>
                </a:cubicBezTo>
                <a:cubicBezTo>
                  <a:pt x="229399" y="144120"/>
                  <a:pt x="230623" y="145338"/>
                  <a:pt x="231847" y="145744"/>
                </a:cubicBezTo>
                <a:lnTo>
                  <a:pt x="233888" y="146150"/>
                </a:lnTo>
                <a:cubicBezTo>
                  <a:pt x="249395" y="150617"/>
                  <a:pt x="262861" y="157926"/>
                  <a:pt x="274696" y="168890"/>
                </a:cubicBezTo>
                <a:cubicBezTo>
                  <a:pt x="285306" y="158738"/>
                  <a:pt x="299180" y="150617"/>
                  <a:pt x="315095" y="146556"/>
                </a:cubicBezTo>
                <a:lnTo>
                  <a:pt x="317136" y="145744"/>
                </a:lnTo>
                <a:cubicBezTo>
                  <a:pt x="318768" y="145338"/>
                  <a:pt x="319584" y="144120"/>
                  <a:pt x="319176" y="142496"/>
                </a:cubicBezTo>
                <a:cubicBezTo>
                  <a:pt x="318360" y="137623"/>
                  <a:pt x="319992" y="132344"/>
                  <a:pt x="322849" y="128689"/>
                </a:cubicBezTo>
                <a:cubicBezTo>
                  <a:pt x="326113" y="124628"/>
                  <a:pt x="331010" y="122192"/>
                  <a:pt x="336723" y="122192"/>
                </a:cubicBezTo>
                <a:lnTo>
                  <a:pt x="347742" y="122192"/>
                </a:lnTo>
                <a:cubicBezTo>
                  <a:pt x="353047" y="122192"/>
                  <a:pt x="357944" y="124628"/>
                  <a:pt x="361616" y="128689"/>
                </a:cubicBezTo>
                <a:cubicBezTo>
                  <a:pt x="364473" y="132344"/>
                  <a:pt x="366105" y="137623"/>
                  <a:pt x="365289" y="142496"/>
                </a:cubicBezTo>
                <a:cubicBezTo>
                  <a:pt x="364881" y="144120"/>
                  <a:pt x="365697" y="145338"/>
                  <a:pt x="367329" y="145744"/>
                </a:cubicBezTo>
                <a:cubicBezTo>
                  <a:pt x="375083" y="147775"/>
                  <a:pt x="382836" y="151023"/>
                  <a:pt x="390182" y="155084"/>
                </a:cubicBezTo>
                <a:cubicBezTo>
                  <a:pt x="391406" y="155896"/>
                  <a:pt x="393854" y="155084"/>
                  <a:pt x="394263" y="154272"/>
                </a:cubicBezTo>
                <a:cubicBezTo>
                  <a:pt x="397527" y="149805"/>
                  <a:pt x="402016" y="146962"/>
                  <a:pt x="407321" y="146962"/>
                </a:cubicBezTo>
                <a:cubicBezTo>
                  <a:pt x="412626" y="146556"/>
                  <a:pt x="417523" y="148181"/>
                  <a:pt x="421196" y="151835"/>
                </a:cubicBezTo>
                <a:lnTo>
                  <a:pt x="428949" y="159551"/>
                </a:lnTo>
                <a:cubicBezTo>
                  <a:pt x="433030" y="163205"/>
                  <a:pt x="434662" y="168078"/>
                  <a:pt x="434254" y="172951"/>
                </a:cubicBezTo>
                <a:cubicBezTo>
                  <a:pt x="433846" y="178230"/>
                  <a:pt x="430990" y="182697"/>
                  <a:pt x="426909" y="185945"/>
                </a:cubicBezTo>
                <a:cubicBezTo>
                  <a:pt x="425276" y="186757"/>
                  <a:pt x="424868" y="188382"/>
                  <a:pt x="426093" y="189600"/>
                </a:cubicBezTo>
                <a:cubicBezTo>
                  <a:pt x="430173" y="196503"/>
                  <a:pt x="433030" y="203812"/>
                  <a:pt x="435478" y="211934"/>
                </a:cubicBezTo>
                <a:cubicBezTo>
                  <a:pt x="435887" y="213558"/>
                  <a:pt x="437519" y="213964"/>
                  <a:pt x="439151" y="213964"/>
                </a:cubicBezTo>
                <a:cubicBezTo>
                  <a:pt x="444048" y="213152"/>
                  <a:pt x="449761" y="214370"/>
                  <a:pt x="453434" y="218025"/>
                </a:cubicBezTo>
                <a:cubicBezTo>
                  <a:pt x="457107" y="220867"/>
                  <a:pt x="459555" y="225740"/>
                  <a:pt x="459555" y="231019"/>
                </a:cubicBezTo>
                <a:lnTo>
                  <a:pt x="459555" y="241983"/>
                </a:lnTo>
                <a:cubicBezTo>
                  <a:pt x="459555" y="246450"/>
                  <a:pt x="457107" y="251323"/>
                  <a:pt x="453434" y="254977"/>
                </a:cubicBezTo>
                <a:cubicBezTo>
                  <a:pt x="449761" y="258226"/>
                  <a:pt x="444048" y="259850"/>
                  <a:pt x="439151" y="258632"/>
                </a:cubicBezTo>
                <a:cubicBezTo>
                  <a:pt x="437519" y="258632"/>
                  <a:pt x="435887" y="259038"/>
                  <a:pt x="435478" y="260662"/>
                </a:cubicBezTo>
                <a:cubicBezTo>
                  <a:pt x="433030" y="268378"/>
                  <a:pt x="430173" y="276093"/>
                  <a:pt x="426093" y="283402"/>
                </a:cubicBezTo>
                <a:cubicBezTo>
                  <a:pt x="424868" y="284621"/>
                  <a:pt x="425276" y="285839"/>
                  <a:pt x="426909" y="286651"/>
                </a:cubicBezTo>
                <a:cubicBezTo>
                  <a:pt x="430990" y="289493"/>
                  <a:pt x="433846" y="293960"/>
                  <a:pt x="434254" y="299239"/>
                </a:cubicBezTo>
                <a:cubicBezTo>
                  <a:pt x="434662" y="304518"/>
                  <a:pt x="433030" y="309391"/>
                  <a:pt x="428949" y="313045"/>
                </a:cubicBezTo>
                <a:lnTo>
                  <a:pt x="421196" y="320761"/>
                </a:lnTo>
                <a:cubicBezTo>
                  <a:pt x="417523" y="324415"/>
                  <a:pt x="412218" y="326040"/>
                  <a:pt x="407321" y="325634"/>
                </a:cubicBezTo>
                <a:cubicBezTo>
                  <a:pt x="402016" y="325228"/>
                  <a:pt x="397527" y="322385"/>
                  <a:pt x="394263" y="318324"/>
                </a:cubicBezTo>
                <a:cubicBezTo>
                  <a:pt x="393854" y="317106"/>
                  <a:pt x="391406" y="316700"/>
                  <a:pt x="390182" y="317512"/>
                </a:cubicBezTo>
                <a:cubicBezTo>
                  <a:pt x="382836" y="321573"/>
                  <a:pt x="375083" y="324822"/>
                  <a:pt x="367329" y="326852"/>
                </a:cubicBezTo>
                <a:cubicBezTo>
                  <a:pt x="365697" y="327258"/>
                  <a:pt x="364881" y="328476"/>
                  <a:pt x="365289" y="330100"/>
                </a:cubicBezTo>
                <a:cubicBezTo>
                  <a:pt x="366105" y="334973"/>
                  <a:pt x="364473" y="340252"/>
                  <a:pt x="361616" y="343907"/>
                </a:cubicBezTo>
                <a:cubicBezTo>
                  <a:pt x="357944" y="347968"/>
                  <a:pt x="353047" y="349998"/>
                  <a:pt x="347742" y="349998"/>
                </a:cubicBezTo>
                <a:lnTo>
                  <a:pt x="336723" y="349998"/>
                </a:lnTo>
                <a:cubicBezTo>
                  <a:pt x="331010" y="349998"/>
                  <a:pt x="326113" y="347968"/>
                  <a:pt x="322849" y="343907"/>
                </a:cubicBezTo>
                <a:cubicBezTo>
                  <a:pt x="319992" y="340252"/>
                  <a:pt x="318360" y="334973"/>
                  <a:pt x="319176" y="330100"/>
                </a:cubicBezTo>
                <a:cubicBezTo>
                  <a:pt x="319584" y="329288"/>
                  <a:pt x="319584" y="328882"/>
                  <a:pt x="319584" y="328882"/>
                </a:cubicBezTo>
                <a:lnTo>
                  <a:pt x="319176" y="328882"/>
                </a:lnTo>
                <a:cubicBezTo>
                  <a:pt x="319176" y="328882"/>
                  <a:pt x="318768" y="328476"/>
                  <a:pt x="317952" y="328476"/>
                </a:cubicBezTo>
                <a:lnTo>
                  <a:pt x="315911" y="327664"/>
                </a:lnTo>
                <a:cubicBezTo>
                  <a:pt x="299588" y="323603"/>
                  <a:pt x="285306" y="315482"/>
                  <a:pt x="273879" y="303706"/>
                </a:cubicBezTo>
                <a:cubicBezTo>
                  <a:pt x="262453" y="314264"/>
                  <a:pt x="248987" y="322385"/>
                  <a:pt x="233480" y="326446"/>
                </a:cubicBezTo>
                <a:lnTo>
                  <a:pt x="232255" y="326852"/>
                </a:lnTo>
                <a:cubicBezTo>
                  <a:pt x="230623" y="327258"/>
                  <a:pt x="229399" y="328476"/>
                  <a:pt x="230215" y="330100"/>
                </a:cubicBezTo>
                <a:cubicBezTo>
                  <a:pt x="230623" y="334973"/>
                  <a:pt x="229399" y="340252"/>
                  <a:pt x="226134" y="343907"/>
                </a:cubicBezTo>
                <a:cubicBezTo>
                  <a:pt x="222870" y="347968"/>
                  <a:pt x="217973" y="349998"/>
                  <a:pt x="212668" y="349998"/>
                </a:cubicBezTo>
                <a:lnTo>
                  <a:pt x="201241" y="349998"/>
                </a:lnTo>
                <a:cubicBezTo>
                  <a:pt x="195936" y="349998"/>
                  <a:pt x="191039" y="347968"/>
                  <a:pt x="187775" y="343907"/>
                </a:cubicBezTo>
                <a:cubicBezTo>
                  <a:pt x="184510" y="340252"/>
                  <a:pt x="183286" y="334973"/>
                  <a:pt x="184102" y="330100"/>
                </a:cubicBezTo>
                <a:cubicBezTo>
                  <a:pt x="184510" y="328476"/>
                  <a:pt x="183286" y="327258"/>
                  <a:pt x="182062" y="326852"/>
                </a:cubicBezTo>
                <a:cubicBezTo>
                  <a:pt x="173900" y="324822"/>
                  <a:pt x="166147" y="321573"/>
                  <a:pt x="158801" y="317512"/>
                </a:cubicBezTo>
                <a:cubicBezTo>
                  <a:pt x="157577" y="316700"/>
                  <a:pt x="155537" y="317106"/>
                  <a:pt x="154721" y="318324"/>
                </a:cubicBezTo>
                <a:cubicBezTo>
                  <a:pt x="151864" y="322385"/>
                  <a:pt x="146967" y="325228"/>
                  <a:pt x="142070" y="325634"/>
                </a:cubicBezTo>
                <a:cubicBezTo>
                  <a:pt x="136765" y="326040"/>
                  <a:pt x="131460" y="324415"/>
                  <a:pt x="127787" y="320761"/>
                </a:cubicBezTo>
                <a:lnTo>
                  <a:pt x="120034" y="313045"/>
                </a:lnTo>
                <a:cubicBezTo>
                  <a:pt x="116361" y="309391"/>
                  <a:pt x="114729" y="304518"/>
                  <a:pt x="114729" y="299239"/>
                </a:cubicBezTo>
                <a:cubicBezTo>
                  <a:pt x="115545" y="293960"/>
                  <a:pt x="118402" y="289493"/>
                  <a:pt x="122482" y="286651"/>
                </a:cubicBezTo>
                <a:cubicBezTo>
                  <a:pt x="123707" y="285839"/>
                  <a:pt x="124115" y="284214"/>
                  <a:pt x="123298" y="283402"/>
                </a:cubicBezTo>
                <a:cubicBezTo>
                  <a:pt x="119218" y="276093"/>
                  <a:pt x="115953" y="268378"/>
                  <a:pt x="113505" y="260662"/>
                </a:cubicBezTo>
                <a:cubicBezTo>
                  <a:pt x="113505" y="259038"/>
                  <a:pt x="111872" y="258632"/>
                  <a:pt x="109832" y="258632"/>
                </a:cubicBezTo>
                <a:cubicBezTo>
                  <a:pt x="104935" y="259850"/>
                  <a:pt x="99630" y="258226"/>
                  <a:pt x="95549" y="254977"/>
                </a:cubicBezTo>
                <a:cubicBezTo>
                  <a:pt x="91876" y="251323"/>
                  <a:pt x="89836" y="246450"/>
                  <a:pt x="89836" y="241983"/>
                </a:cubicBezTo>
                <a:lnTo>
                  <a:pt x="89836" y="231019"/>
                </a:lnTo>
                <a:cubicBezTo>
                  <a:pt x="89836" y="225740"/>
                  <a:pt x="91876" y="220867"/>
                  <a:pt x="95549" y="218025"/>
                </a:cubicBezTo>
                <a:cubicBezTo>
                  <a:pt x="99630" y="214370"/>
                  <a:pt x="104935" y="213152"/>
                  <a:pt x="109832" y="213964"/>
                </a:cubicBezTo>
                <a:cubicBezTo>
                  <a:pt x="111872" y="213964"/>
                  <a:pt x="113505" y="213558"/>
                  <a:pt x="113505" y="211934"/>
                </a:cubicBezTo>
                <a:cubicBezTo>
                  <a:pt x="115953" y="203812"/>
                  <a:pt x="119218" y="196503"/>
                  <a:pt x="123298" y="189600"/>
                </a:cubicBezTo>
                <a:cubicBezTo>
                  <a:pt x="124115" y="188382"/>
                  <a:pt x="123707" y="186757"/>
                  <a:pt x="122482" y="185945"/>
                </a:cubicBezTo>
                <a:cubicBezTo>
                  <a:pt x="118402" y="182697"/>
                  <a:pt x="115545" y="178230"/>
                  <a:pt x="114729" y="172951"/>
                </a:cubicBezTo>
                <a:cubicBezTo>
                  <a:pt x="114729" y="168078"/>
                  <a:pt x="116361" y="163205"/>
                  <a:pt x="120034" y="159551"/>
                </a:cubicBezTo>
                <a:lnTo>
                  <a:pt x="127787" y="151835"/>
                </a:lnTo>
                <a:cubicBezTo>
                  <a:pt x="131460" y="148181"/>
                  <a:pt x="136765" y="146556"/>
                  <a:pt x="142070" y="146962"/>
                </a:cubicBezTo>
                <a:cubicBezTo>
                  <a:pt x="146967" y="146962"/>
                  <a:pt x="151864" y="149805"/>
                  <a:pt x="154721" y="154272"/>
                </a:cubicBezTo>
                <a:cubicBezTo>
                  <a:pt x="155537" y="155084"/>
                  <a:pt x="157577" y="155896"/>
                  <a:pt x="158801" y="155084"/>
                </a:cubicBezTo>
                <a:cubicBezTo>
                  <a:pt x="166147" y="151023"/>
                  <a:pt x="173900" y="147775"/>
                  <a:pt x="182062" y="145744"/>
                </a:cubicBezTo>
                <a:cubicBezTo>
                  <a:pt x="183286" y="145338"/>
                  <a:pt x="184510" y="144120"/>
                  <a:pt x="184102" y="142496"/>
                </a:cubicBezTo>
                <a:cubicBezTo>
                  <a:pt x="183286" y="137623"/>
                  <a:pt x="184510" y="132344"/>
                  <a:pt x="187775" y="128689"/>
                </a:cubicBezTo>
                <a:cubicBezTo>
                  <a:pt x="191039" y="124628"/>
                  <a:pt x="195936" y="122192"/>
                  <a:pt x="201241" y="122192"/>
                </a:cubicBezTo>
                <a:close/>
                <a:moveTo>
                  <a:pt x="13832" y="77442"/>
                </a:moveTo>
                <a:lnTo>
                  <a:pt x="13832" y="233957"/>
                </a:lnTo>
                <a:lnTo>
                  <a:pt x="15460" y="385581"/>
                </a:lnTo>
                <a:cubicBezTo>
                  <a:pt x="15460" y="396993"/>
                  <a:pt x="26037" y="398624"/>
                  <a:pt x="32547" y="398624"/>
                </a:cubicBezTo>
                <a:lnTo>
                  <a:pt x="516270" y="398624"/>
                </a:lnTo>
                <a:cubicBezTo>
                  <a:pt x="522373" y="398624"/>
                  <a:pt x="533357" y="396993"/>
                  <a:pt x="533357" y="385581"/>
                </a:cubicBezTo>
                <a:lnTo>
                  <a:pt x="532544" y="77442"/>
                </a:lnTo>
                <a:close/>
                <a:moveTo>
                  <a:pt x="130949" y="26953"/>
                </a:moveTo>
                <a:cubicBezTo>
                  <a:pt x="136868" y="26953"/>
                  <a:pt x="141518" y="31835"/>
                  <a:pt x="141518" y="37531"/>
                </a:cubicBezTo>
                <a:cubicBezTo>
                  <a:pt x="141518" y="43634"/>
                  <a:pt x="136868" y="48109"/>
                  <a:pt x="130949" y="48109"/>
                </a:cubicBezTo>
                <a:cubicBezTo>
                  <a:pt x="125030" y="48109"/>
                  <a:pt x="120380" y="43634"/>
                  <a:pt x="120380" y="37531"/>
                </a:cubicBezTo>
                <a:cubicBezTo>
                  <a:pt x="120380" y="31835"/>
                  <a:pt x="125030" y="26953"/>
                  <a:pt x="130949" y="26953"/>
                </a:cubicBezTo>
                <a:close/>
                <a:moveTo>
                  <a:pt x="88542" y="26953"/>
                </a:moveTo>
                <a:cubicBezTo>
                  <a:pt x="94076" y="26953"/>
                  <a:pt x="98424" y="31835"/>
                  <a:pt x="98424" y="37531"/>
                </a:cubicBezTo>
                <a:cubicBezTo>
                  <a:pt x="98424" y="43634"/>
                  <a:pt x="94076" y="48109"/>
                  <a:pt x="88542" y="48109"/>
                </a:cubicBezTo>
                <a:cubicBezTo>
                  <a:pt x="83404" y="48109"/>
                  <a:pt x="79056" y="43634"/>
                  <a:pt x="79056" y="37531"/>
                </a:cubicBezTo>
                <a:cubicBezTo>
                  <a:pt x="79056" y="31835"/>
                  <a:pt x="83404" y="26953"/>
                  <a:pt x="88542" y="26953"/>
                </a:cubicBezTo>
                <a:close/>
                <a:moveTo>
                  <a:pt x="48299" y="26953"/>
                </a:moveTo>
                <a:cubicBezTo>
                  <a:pt x="54218" y="26953"/>
                  <a:pt x="58868" y="31835"/>
                  <a:pt x="58868" y="37531"/>
                </a:cubicBezTo>
                <a:cubicBezTo>
                  <a:pt x="58868" y="43634"/>
                  <a:pt x="54218" y="48109"/>
                  <a:pt x="48299" y="48109"/>
                </a:cubicBezTo>
                <a:cubicBezTo>
                  <a:pt x="42380" y="48109"/>
                  <a:pt x="37730" y="43634"/>
                  <a:pt x="37730" y="37531"/>
                </a:cubicBezTo>
                <a:cubicBezTo>
                  <a:pt x="37730" y="31835"/>
                  <a:pt x="42380" y="26953"/>
                  <a:pt x="48299" y="26953"/>
                </a:cubicBezTo>
                <a:close/>
                <a:moveTo>
                  <a:pt x="31326" y="14266"/>
                </a:moveTo>
                <a:cubicBezTo>
                  <a:pt x="21562" y="14266"/>
                  <a:pt x="13832" y="22417"/>
                  <a:pt x="13832" y="32200"/>
                </a:cubicBezTo>
                <a:lnTo>
                  <a:pt x="13832" y="62769"/>
                </a:lnTo>
                <a:lnTo>
                  <a:pt x="532137" y="62769"/>
                </a:lnTo>
                <a:lnTo>
                  <a:pt x="532137" y="32200"/>
                </a:lnTo>
                <a:cubicBezTo>
                  <a:pt x="532137" y="22417"/>
                  <a:pt x="524407" y="14266"/>
                  <a:pt x="515050" y="14266"/>
                </a:cubicBezTo>
                <a:close/>
                <a:moveTo>
                  <a:pt x="31326" y="0"/>
                </a:moveTo>
                <a:lnTo>
                  <a:pt x="515050" y="0"/>
                </a:lnTo>
                <a:cubicBezTo>
                  <a:pt x="532137" y="0"/>
                  <a:pt x="546376" y="14266"/>
                  <a:pt x="546376" y="32200"/>
                </a:cubicBezTo>
                <a:lnTo>
                  <a:pt x="547596" y="385581"/>
                </a:lnTo>
                <a:cubicBezTo>
                  <a:pt x="547596" y="402292"/>
                  <a:pt x="534985" y="412889"/>
                  <a:pt x="516270" y="412889"/>
                </a:cubicBezTo>
                <a:lnTo>
                  <a:pt x="32547" y="412889"/>
                </a:lnTo>
                <a:cubicBezTo>
                  <a:pt x="13425" y="412889"/>
                  <a:pt x="814" y="402292"/>
                  <a:pt x="814" y="385581"/>
                </a:cubicBezTo>
                <a:lnTo>
                  <a:pt x="0" y="233957"/>
                </a:lnTo>
                <a:lnTo>
                  <a:pt x="0" y="32200"/>
                </a:lnTo>
                <a:cubicBezTo>
                  <a:pt x="0" y="14266"/>
                  <a:pt x="13832" y="0"/>
                  <a:pt x="3132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6" name="Freeform 45">
            <a:extLst>
              <a:ext uri="{FF2B5EF4-FFF2-40B4-BE49-F238E27FC236}">
                <a16:creationId xmlns:a16="http://schemas.microsoft.com/office/drawing/2014/main" id="{CDC432A3-23D1-2E14-AD97-AE5AAC661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390" y="1290209"/>
            <a:ext cx="1391144" cy="1489809"/>
          </a:xfrm>
          <a:custGeom>
            <a:avLst/>
            <a:gdLst>
              <a:gd name="connsiteX0" fmla="*/ 250869 w 488223"/>
              <a:gd name="connsiteY0" fmla="*/ 478094 h 547904"/>
              <a:gd name="connsiteX1" fmla="*/ 222994 w 488223"/>
              <a:gd name="connsiteY1" fmla="*/ 506018 h 547904"/>
              <a:gd name="connsiteX2" fmla="*/ 250869 w 488223"/>
              <a:gd name="connsiteY2" fmla="*/ 533942 h 547904"/>
              <a:gd name="connsiteX3" fmla="*/ 278743 w 488223"/>
              <a:gd name="connsiteY3" fmla="*/ 506018 h 547904"/>
              <a:gd name="connsiteX4" fmla="*/ 250869 w 488223"/>
              <a:gd name="connsiteY4" fmla="*/ 478094 h 547904"/>
              <a:gd name="connsiteX5" fmla="*/ 181739 w 488223"/>
              <a:gd name="connsiteY5" fmla="*/ 363686 h 547904"/>
              <a:gd name="connsiteX6" fmla="*/ 209504 w 488223"/>
              <a:gd name="connsiteY6" fmla="*/ 363686 h 547904"/>
              <a:gd name="connsiteX7" fmla="*/ 223387 w 488223"/>
              <a:gd name="connsiteY7" fmla="*/ 377048 h 547904"/>
              <a:gd name="connsiteX8" fmla="*/ 209504 w 488223"/>
              <a:gd name="connsiteY8" fmla="*/ 391245 h 547904"/>
              <a:gd name="connsiteX9" fmla="*/ 181739 w 488223"/>
              <a:gd name="connsiteY9" fmla="*/ 391245 h 547904"/>
              <a:gd name="connsiteX10" fmla="*/ 167856 w 488223"/>
              <a:gd name="connsiteY10" fmla="*/ 377048 h 547904"/>
              <a:gd name="connsiteX11" fmla="*/ 181739 w 488223"/>
              <a:gd name="connsiteY11" fmla="*/ 363686 h 547904"/>
              <a:gd name="connsiteX12" fmla="*/ 97810 w 488223"/>
              <a:gd name="connsiteY12" fmla="*/ 363686 h 547904"/>
              <a:gd name="connsiteX13" fmla="*/ 125575 w 488223"/>
              <a:gd name="connsiteY13" fmla="*/ 363686 h 547904"/>
              <a:gd name="connsiteX14" fmla="*/ 139458 w 488223"/>
              <a:gd name="connsiteY14" fmla="*/ 377048 h 547904"/>
              <a:gd name="connsiteX15" fmla="*/ 125575 w 488223"/>
              <a:gd name="connsiteY15" fmla="*/ 391245 h 547904"/>
              <a:gd name="connsiteX16" fmla="*/ 97810 w 488223"/>
              <a:gd name="connsiteY16" fmla="*/ 391245 h 547904"/>
              <a:gd name="connsiteX17" fmla="*/ 83927 w 488223"/>
              <a:gd name="connsiteY17" fmla="*/ 377048 h 547904"/>
              <a:gd name="connsiteX18" fmla="*/ 97810 w 488223"/>
              <a:gd name="connsiteY18" fmla="*/ 363686 h 547904"/>
              <a:gd name="connsiteX19" fmla="*/ 376951 w 488223"/>
              <a:gd name="connsiteY19" fmla="*/ 355854 h 547904"/>
              <a:gd name="connsiteX20" fmla="*/ 355564 w 488223"/>
              <a:gd name="connsiteY20" fmla="*/ 377247 h 547904"/>
              <a:gd name="connsiteX21" fmla="*/ 376951 w 488223"/>
              <a:gd name="connsiteY21" fmla="*/ 399069 h 547904"/>
              <a:gd name="connsiteX22" fmla="*/ 397920 w 488223"/>
              <a:gd name="connsiteY22" fmla="*/ 377247 h 547904"/>
              <a:gd name="connsiteX23" fmla="*/ 376951 w 488223"/>
              <a:gd name="connsiteY23" fmla="*/ 355854 h 547904"/>
              <a:gd name="connsiteX24" fmla="*/ 376951 w 488223"/>
              <a:gd name="connsiteY24" fmla="*/ 341306 h 547904"/>
              <a:gd name="connsiteX25" fmla="*/ 411759 w 488223"/>
              <a:gd name="connsiteY25" fmla="*/ 377247 h 547904"/>
              <a:gd name="connsiteX26" fmla="*/ 376951 w 488223"/>
              <a:gd name="connsiteY26" fmla="*/ 413616 h 547904"/>
              <a:gd name="connsiteX27" fmla="*/ 341305 w 488223"/>
              <a:gd name="connsiteY27" fmla="*/ 377247 h 547904"/>
              <a:gd name="connsiteX28" fmla="*/ 376951 w 488223"/>
              <a:gd name="connsiteY28" fmla="*/ 341306 h 547904"/>
              <a:gd name="connsiteX29" fmla="*/ 45613 w 488223"/>
              <a:gd name="connsiteY29" fmla="*/ 321973 h 547904"/>
              <a:gd name="connsiteX30" fmla="*/ 42234 w 488223"/>
              <a:gd name="connsiteY30" fmla="*/ 325358 h 547904"/>
              <a:gd name="connsiteX31" fmla="*/ 42234 w 488223"/>
              <a:gd name="connsiteY31" fmla="*/ 429861 h 547904"/>
              <a:gd name="connsiteX32" fmla="*/ 45613 w 488223"/>
              <a:gd name="connsiteY32" fmla="*/ 433246 h 547904"/>
              <a:gd name="connsiteX33" fmla="*/ 456547 w 488223"/>
              <a:gd name="connsiteY33" fmla="*/ 433246 h 547904"/>
              <a:gd name="connsiteX34" fmla="*/ 459926 w 488223"/>
              <a:gd name="connsiteY34" fmla="*/ 429861 h 547904"/>
              <a:gd name="connsiteX35" fmla="*/ 459926 w 488223"/>
              <a:gd name="connsiteY35" fmla="*/ 325358 h 547904"/>
              <a:gd name="connsiteX36" fmla="*/ 456547 w 488223"/>
              <a:gd name="connsiteY36" fmla="*/ 321973 h 547904"/>
              <a:gd name="connsiteX37" fmla="*/ 84045 w 488223"/>
              <a:gd name="connsiteY37" fmla="*/ 294049 h 547904"/>
              <a:gd name="connsiteX38" fmla="*/ 84045 w 488223"/>
              <a:gd name="connsiteY38" fmla="*/ 307588 h 547904"/>
              <a:gd name="connsiteX39" fmla="*/ 432052 w 488223"/>
              <a:gd name="connsiteY39" fmla="*/ 307588 h 547904"/>
              <a:gd name="connsiteX40" fmla="*/ 432052 w 488223"/>
              <a:gd name="connsiteY40" fmla="*/ 294049 h 547904"/>
              <a:gd name="connsiteX41" fmla="*/ 181739 w 488223"/>
              <a:gd name="connsiteY41" fmla="*/ 208886 h 547904"/>
              <a:gd name="connsiteX42" fmla="*/ 209504 w 488223"/>
              <a:gd name="connsiteY42" fmla="*/ 208886 h 547904"/>
              <a:gd name="connsiteX43" fmla="*/ 223387 w 488223"/>
              <a:gd name="connsiteY43" fmla="*/ 222665 h 547904"/>
              <a:gd name="connsiteX44" fmla="*/ 209504 w 488223"/>
              <a:gd name="connsiteY44" fmla="*/ 236444 h 547904"/>
              <a:gd name="connsiteX45" fmla="*/ 181739 w 488223"/>
              <a:gd name="connsiteY45" fmla="*/ 236444 h 547904"/>
              <a:gd name="connsiteX46" fmla="*/ 167856 w 488223"/>
              <a:gd name="connsiteY46" fmla="*/ 222665 h 547904"/>
              <a:gd name="connsiteX47" fmla="*/ 181739 w 488223"/>
              <a:gd name="connsiteY47" fmla="*/ 208886 h 547904"/>
              <a:gd name="connsiteX48" fmla="*/ 97810 w 488223"/>
              <a:gd name="connsiteY48" fmla="*/ 208886 h 547904"/>
              <a:gd name="connsiteX49" fmla="*/ 125575 w 488223"/>
              <a:gd name="connsiteY49" fmla="*/ 208886 h 547904"/>
              <a:gd name="connsiteX50" fmla="*/ 139458 w 488223"/>
              <a:gd name="connsiteY50" fmla="*/ 222665 h 547904"/>
              <a:gd name="connsiteX51" fmla="*/ 125575 w 488223"/>
              <a:gd name="connsiteY51" fmla="*/ 236444 h 547904"/>
              <a:gd name="connsiteX52" fmla="*/ 97810 w 488223"/>
              <a:gd name="connsiteY52" fmla="*/ 236444 h 547904"/>
              <a:gd name="connsiteX53" fmla="*/ 83927 w 488223"/>
              <a:gd name="connsiteY53" fmla="*/ 222665 h 547904"/>
              <a:gd name="connsiteX54" fmla="*/ 97810 w 488223"/>
              <a:gd name="connsiteY54" fmla="*/ 208886 h 547904"/>
              <a:gd name="connsiteX55" fmla="*/ 376951 w 488223"/>
              <a:gd name="connsiteY55" fmla="*/ 202491 h 547904"/>
              <a:gd name="connsiteX56" fmla="*/ 355564 w 488223"/>
              <a:gd name="connsiteY56" fmla="*/ 224312 h 547904"/>
              <a:gd name="connsiteX57" fmla="*/ 376951 w 488223"/>
              <a:gd name="connsiteY57" fmla="*/ 246134 h 547904"/>
              <a:gd name="connsiteX58" fmla="*/ 397920 w 488223"/>
              <a:gd name="connsiteY58" fmla="*/ 224312 h 547904"/>
              <a:gd name="connsiteX59" fmla="*/ 376951 w 488223"/>
              <a:gd name="connsiteY59" fmla="*/ 202491 h 547904"/>
              <a:gd name="connsiteX60" fmla="*/ 376951 w 488223"/>
              <a:gd name="connsiteY60" fmla="*/ 188371 h 547904"/>
              <a:gd name="connsiteX61" fmla="*/ 411759 w 488223"/>
              <a:gd name="connsiteY61" fmla="*/ 224312 h 547904"/>
              <a:gd name="connsiteX62" fmla="*/ 376951 w 488223"/>
              <a:gd name="connsiteY62" fmla="*/ 260681 h 547904"/>
              <a:gd name="connsiteX63" fmla="*/ 341305 w 488223"/>
              <a:gd name="connsiteY63" fmla="*/ 224312 h 547904"/>
              <a:gd name="connsiteX64" fmla="*/ 376951 w 488223"/>
              <a:gd name="connsiteY64" fmla="*/ 188371 h 547904"/>
              <a:gd name="connsiteX65" fmla="*/ 45613 w 488223"/>
              <a:gd name="connsiteY65" fmla="*/ 167968 h 547904"/>
              <a:gd name="connsiteX66" fmla="*/ 42234 w 488223"/>
              <a:gd name="connsiteY66" fmla="*/ 171775 h 547904"/>
              <a:gd name="connsiteX67" fmla="*/ 42234 w 488223"/>
              <a:gd name="connsiteY67" fmla="*/ 276279 h 547904"/>
              <a:gd name="connsiteX68" fmla="*/ 45613 w 488223"/>
              <a:gd name="connsiteY68" fmla="*/ 279664 h 547904"/>
              <a:gd name="connsiteX69" fmla="*/ 456547 w 488223"/>
              <a:gd name="connsiteY69" fmla="*/ 279664 h 547904"/>
              <a:gd name="connsiteX70" fmla="*/ 459926 w 488223"/>
              <a:gd name="connsiteY70" fmla="*/ 276279 h 547904"/>
              <a:gd name="connsiteX71" fmla="*/ 459926 w 488223"/>
              <a:gd name="connsiteY71" fmla="*/ 171775 h 547904"/>
              <a:gd name="connsiteX72" fmla="*/ 456547 w 488223"/>
              <a:gd name="connsiteY72" fmla="*/ 167968 h 547904"/>
              <a:gd name="connsiteX73" fmla="*/ 84045 w 488223"/>
              <a:gd name="connsiteY73" fmla="*/ 140467 h 547904"/>
              <a:gd name="connsiteX74" fmla="*/ 84045 w 488223"/>
              <a:gd name="connsiteY74" fmla="*/ 154005 h 547904"/>
              <a:gd name="connsiteX75" fmla="*/ 432052 w 488223"/>
              <a:gd name="connsiteY75" fmla="*/ 154005 h 547904"/>
              <a:gd name="connsiteX76" fmla="*/ 432052 w 488223"/>
              <a:gd name="connsiteY76" fmla="*/ 140467 h 547904"/>
              <a:gd name="connsiteX77" fmla="*/ 181739 w 488223"/>
              <a:gd name="connsiteY77" fmla="*/ 55951 h 547904"/>
              <a:gd name="connsiteX78" fmla="*/ 209504 w 488223"/>
              <a:gd name="connsiteY78" fmla="*/ 55951 h 547904"/>
              <a:gd name="connsiteX79" fmla="*/ 223387 w 488223"/>
              <a:gd name="connsiteY79" fmla="*/ 69730 h 547904"/>
              <a:gd name="connsiteX80" fmla="*/ 209504 w 488223"/>
              <a:gd name="connsiteY80" fmla="*/ 83509 h 547904"/>
              <a:gd name="connsiteX81" fmla="*/ 181739 w 488223"/>
              <a:gd name="connsiteY81" fmla="*/ 83509 h 547904"/>
              <a:gd name="connsiteX82" fmla="*/ 167856 w 488223"/>
              <a:gd name="connsiteY82" fmla="*/ 69730 h 547904"/>
              <a:gd name="connsiteX83" fmla="*/ 181739 w 488223"/>
              <a:gd name="connsiteY83" fmla="*/ 55951 h 547904"/>
              <a:gd name="connsiteX84" fmla="*/ 97810 w 488223"/>
              <a:gd name="connsiteY84" fmla="*/ 55951 h 547904"/>
              <a:gd name="connsiteX85" fmla="*/ 125575 w 488223"/>
              <a:gd name="connsiteY85" fmla="*/ 55951 h 547904"/>
              <a:gd name="connsiteX86" fmla="*/ 139458 w 488223"/>
              <a:gd name="connsiteY86" fmla="*/ 69730 h 547904"/>
              <a:gd name="connsiteX87" fmla="*/ 125575 w 488223"/>
              <a:gd name="connsiteY87" fmla="*/ 83509 h 547904"/>
              <a:gd name="connsiteX88" fmla="*/ 97810 w 488223"/>
              <a:gd name="connsiteY88" fmla="*/ 83509 h 547904"/>
              <a:gd name="connsiteX89" fmla="*/ 83927 w 488223"/>
              <a:gd name="connsiteY89" fmla="*/ 69730 h 547904"/>
              <a:gd name="connsiteX90" fmla="*/ 97810 w 488223"/>
              <a:gd name="connsiteY90" fmla="*/ 55951 h 547904"/>
              <a:gd name="connsiteX91" fmla="*/ 376951 w 488223"/>
              <a:gd name="connsiteY91" fmla="*/ 47689 h 547904"/>
              <a:gd name="connsiteX92" fmla="*/ 355564 w 488223"/>
              <a:gd name="connsiteY92" fmla="*/ 69510 h 547904"/>
              <a:gd name="connsiteX93" fmla="*/ 376951 w 488223"/>
              <a:gd name="connsiteY93" fmla="*/ 91331 h 547904"/>
              <a:gd name="connsiteX94" fmla="*/ 397920 w 488223"/>
              <a:gd name="connsiteY94" fmla="*/ 69510 h 547904"/>
              <a:gd name="connsiteX95" fmla="*/ 376951 w 488223"/>
              <a:gd name="connsiteY95" fmla="*/ 47689 h 547904"/>
              <a:gd name="connsiteX96" fmla="*/ 376951 w 488223"/>
              <a:gd name="connsiteY96" fmla="*/ 33570 h 547904"/>
              <a:gd name="connsiteX97" fmla="*/ 411759 w 488223"/>
              <a:gd name="connsiteY97" fmla="*/ 69510 h 547904"/>
              <a:gd name="connsiteX98" fmla="*/ 376951 w 488223"/>
              <a:gd name="connsiteY98" fmla="*/ 105878 h 547904"/>
              <a:gd name="connsiteX99" fmla="*/ 341305 w 488223"/>
              <a:gd name="connsiteY99" fmla="*/ 69510 h 547904"/>
              <a:gd name="connsiteX100" fmla="*/ 376951 w 488223"/>
              <a:gd name="connsiteY100" fmla="*/ 33570 h 547904"/>
              <a:gd name="connsiteX101" fmla="*/ 45613 w 488223"/>
              <a:gd name="connsiteY101" fmla="*/ 14808 h 547904"/>
              <a:gd name="connsiteX102" fmla="*/ 42234 w 488223"/>
              <a:gd name="connsiteY102" fmla="*/ 18193 h 547904"/>
              <a:gd name="connsiteX103" fmla="*/ 42234 w 488223"/>
              <a:gd name="connsiteY103" fmla="*/ 122697 h 547904"/>
              <a:gd name="connsiteX104" fmla="*/ 45613 w 488223"/>
              <a:gd name="connsiteY104" fmla="*/ 126081 h 547904"/>
              <a:gd name="connsiteX105" fmla="*/ 456547 w 488223"/>
              <a:gd name="connsiteY105" fmla="*/ 126081 h 547904"/>
              <a:gd name="connsiteX106" fmla="*/ 459926 w 488223"/>
              <a:gd name="connsiteY106" fmla="*/ 122697 h 547904"/>
              <a:gd name="connsiteX107" fmla="*/ 459926 w 488223"/>
              <a:gd name="connsiteY107" fmla="*/ 18193 h 547904"/>
              <a:gd name="connsiteX108" fmla="*/ 456547 w 488223"/>
              <a:gd name="connsiteY108" fmla="*/ 14808 h 547904"/>
              <a:gd name="connsiteX109" fmla="*/ 45613 w 488223"/>
              <a:gd name="connsiteY109" fmla="*/ 0 h 547904"/>
              <a:gd name="connsiteX110" fmla="*/ 456547 w 488223"/>
              <a:gd name="connsiteY110" fmla="*/ 0 h 547904"/>
              <a:gd name="connsiteX111" fmla="*/ 474286 w 488223"/>
              <a:gd name="connsiteY111" fmla="*/ 18193 h 547904"/>
              <a:gd name="connsiteX112" fmla="*/ 474286 w 488223"/>
              <a:gd name="connsiteY112" fmla="*/ 122697 h 547904"/>
              <a:gd name="connsiteX113" fmla="*/ 456547 w 488223"/>
              <a:gd name="connsiteY113" fmla="*/ 140467 h 547904"/>
              <a:gd name="connsiteX114" fmla="*/ 446411 w 488223"/>
              <a:gd name="connsiteY114" fmla="*/ 140467 h 547904"/>
              <a:gd name="connsiteX115" fmla="*/ 446411 w 488223"/>
              <a:gd name="connsiteY115" fmla="*/ 154005 h 547904"/>
              <a:gd name="connsiteX116" fmla="*/ 456547 w 488223"/>
              <a:gd name="connsiteY116" fmla="*/ 154005 h 547904"/>
              <a:gd name="connsiteX117" fmla="*/ 474286 w 488223"/>
              <a:gd name="connsiteY117" fmla="*/ 171775 h 547904"/>
              <a:gd name="connsiteX118" fmla="*/ 474286 w 488223"/>
              <a:gd name="connsiteY118" fmla="*/ 276279 h 547904"/>
              <a:gd name="connsiteX119" fmla="*/ 456547 w 488223"/>
              <a:gd name="connsiteY119" fmla="*/ 294049 h 547904"/>
              <a:gd name="connsiteX120" fmla="*/ 446411 w 488223"/>
              <a:gd name="connsiteY120" fmla="*/ 294049 h 547904"/>
              <a:gd name="connsiteX121" fmla="*/ 446411 w 488223"/>
              <a:gd name="connsiteY121" fmla="*/ 307588 h 547904"/>
              <a:gd name="connsiteX122" fmla="*/ 456547 w 488223"/>
              <a:gd name="connsiteY122" fmla="*/ 307588 h 547904"/>
              <a:gd name="connsiteX123" fmla="*/ 474286 w 488223"/>
              <a:gd name="connsiteY123" fmla="*/ 325358 h 547904"/>
              <a:gd name="connsiteX124" fmla="*/ 474286 w 488223"/>
              <a:gd name="connsiteY124" fmla="*/ 429861 h 547904"/>
              <a:gd name="connsiteX125" fmla="*/ 456547 w 488223"/>
              <a:gd name="connsiteY125" fmla="*/ 447631 h 547904"/>
              <a:gd name="connsiteX126" fmla="*/ 258049 w 488223"/>
              <a:gd name="connsiteY126" fmla="*/ 447631 h 547904"/>
              <a:gd name="connsiteX127" fmla="*/ 258049 w 488223"/>
              <a:gd name="connsiteY127" fmla="*/ 464978 h 547904"/>
              <a:gd name="connsiteX128" fmla="*/ 291836 w 488223"/>
              <a:gd name="connsiteY128" fmla="*/ 496287 h 547904"/>
              <a:gd name="connsiteX129" fmla="*/ 480621 w 488223"/>
              <a:gd name="connsiteY129" fmla="*/ 496287 h 547904"/>
              <a:gd name="connsiteX130" fmla="*/ 488223 w 488223"/>
              <a:gd name="connsiteY130" fmla="*/ 503479 h 547904"/>
              <a:gd name="connsiteX131" fmla="*/ 480621 w 488223"/>
              <a:gd name="connsiteY131" fmla="*/ 510249 h 547904"/>
              <a:gd name="connsiteX132" fmla="*/ 292680 w 488223"/>
              <a:gd name="connsiteY132" fmla="*/ 510249 h 547904"/>
              <a:gd name="connsiteX133" fmla="*/ 250869 w 488223"/>
              <a:gd name="connsiteY133" fmla="*/ 547904 h 547904"/>
              <a:gd name="connsiteX134" fmla="*/ 209057 w 488223"/>
              <a:gd name="connsiteY134" fmla="*/ 510249 h 547904"/>
              <a:gd name="connsiteX135" fmla="*/ 7180 w 488223"/>
              <a:gd name="connsiteY135" fmla="*/ 510249 h 547904"/>
              <a:gd name="connsiteX136" fmla="*/ 0 w 488223"/>
              <a:gd name="connsiteY136" fmla="*/ 503479 h 547904"/>
              <a:gd name="connsiteX137" fmla="*/ 7180 w 488223"/>
              <a:gd name="connsiteY137" fmla="*/ 496287 h 547904"/>
              <a:gd name="connsiteX138" fmla="*/ 209902 w 488223"/>
              <a:gd name="connsiteY138" fmla="*/ 496287 h 547904"/>
              <a:gd name="connsiteX139" fmla="*/ 243689 w 488223"/>
              <a:gd name="connsiteY139" fmla="*/ 464978 h 547904"/>
              <a:gd name="connsiteX140" fmla="*/ 243689 w 488223"/>
              <a:gd name="connsiteY140" fmla="*/ 447631 h 547904"/>
              <a:gd name="connsiteX141" fmla="*/ 45613 w 488223"/>
              <a:gd name="connsiteY141" fmla="*/ 447631 h 547904"/>
              <a:gd name="connsiteX142" fmla="*/ 27874 w 488223"/>
              <a:gd name="connsiteY142" fmla="*/ 429861 h 547904"/>
              <a:gd name="connsiteX143" fmla="*/ 27874 w 488223"/>
              <a:gd name="connsiteY143" fmla="*/ 325358 h 547904"/>
              <a:gd name="connsiteX144" fmla="*/ 45613 w 488223"/>
              <a:gd name="connsiteY144" fmla="*/ 307588 h 547904"/>
              <a:gd name="connsiteX145" fmla="*/ 69686 w 488223"/>
              <a:gd name="connsiteY145" fmla="*/ 307588 h 547904"/>
              <a:gd name="connsiteX146" fmla="*/ 69686 w 488223"/>
              <a:gd name="connsiteY146" fmla="*/ 294049 h 547904"/>
              <a:gd name="connsiteX147" fmla="*/ 45613 w 488223"/>
              <a:gd name="connsiteY147" fmla="*/ 294049 h 547904"/>
              <a:gd name="connsiteX148" fmla="*/ 27874 w 488223"/>
              <a:gd name="connsiteY148" fmla="*/ 276279 h 547904"/>
              <a:gd name="connsiteX149" fmla="*/ 27874 w 488223"/>
              <a:gd name="connsiteY149" fmla="*/ 171775 h 547904"/>
              <a:gd name="connsiteX150" fmla="*/ 45613 w 488223"/>
              <a:gd name="connsiteY150" fmla="*/ 154005 h 547904"/>
              <a:gd name="connsiteX151" fmla="*/ 69686 w 488223"/>
              <a:gd name="connsiteY151" fmla="*/ 154005 h 547904"/>
              <a:gd name="connsiteX152" fmla="*/ 69686 w 488223"/>
              <a:gd name="connsiteY152" fmla="*/ 140467 h 547904"/>
              <a:gd name="connsiteX153" fmla="*/ 45613 w 488223"/>
              <a:gd name="connsiteY153" fmla="*/ 140467 h 547904"/>
              <a:gd name="connsiteX154" fmla="*/ 27874 w 488223"/>
              <a:gd name="connsiteY154" fmla="*/ 122697 h 547904"/>
              <a:gd name="connsiteX155" fmla="*/ 27874 w 488223"/>
              <a:gd name="connsiteY155" fmla="*/ 18193 h 547904"/>
              <a:gd name="connsiteX156" fmla="*/ 45613 w 488223"/>
              <a:gd name="connsiteY156" fmla="*/ 0 h 54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488223" h="547904">
                <a:moveTo>
                  <a:pt x="250869" y="478094"/>
                </a:moveTo>
                <a:cubicBezTo>
                  <a:pt x="235665" y="478094"/>
                  <a:pt x="222994" y="490787"/>
                  <a:pt x="222994" y="506018"/>
                </a:cubicBezTo>
                <a:cubicBezTo>
                  <a:pt x="222994" y="521249"/>
                  <a:pt x="235665" y="533942"/>
                  <a:pt x="250869" y="533942"/>
                </a:cubicBezTo>
                <a:cubicBezTo>
                  <a:pt x="266073" y="533942"/>
                  <a:pt x="278743" y="521249"/>
                  <a:pt x="278743" y="506018"/>
                </a:cubicBezTo>
                <a:cubicBezTo>
                  <a:pt x="278743" y="490787"/>
                  <a:pt x="266073" y="478094"/>
                  <a:pt x="250869" y="478094"/>
                </a:cubicBezTo>
                <a:close/>
                <a:moveTo>
                  <a:pt x="181739" y="363686"/>
                </a:moveTo>
                <a:lnTo>
                  <a:pt x="209504" y="363686"/>
                </a:lnTo>
                <a:cubicBezTo>
                  <a:pt x="217077" y="363686"/>
                  <a:pt x="223387" y="369949"/>
                  <a:pt x="223387" y="377048"/>
                </a:cubicBezTo>
                <a:cubicBezTo>
                  <a:pt x="223387" y="384981"/>
                  <a:pt x="217077" y="391245"/>
                  <a:pt x="209504" y="391245"/>
                </a:cubicBezTo>
                <a:lnTo>
                  <a:pt x="181739" y="391245"/>
                </a:lnTo>
                <a:cubicBezTo>
                  <a:pt x="174166" y="391245"/>
                  <a:pt x="167856" y="384981"/>
                  <a:pt x="167856" y="377048"/>
                </a:cubicBezTo>
                <a:cubicBezTo>
                  <a:pt x="167856" y="369949"/>
                  <a:pt x="174166" y="363686"/>
                  <a:pt x="181739" y="363686"/>
                </a:cubicBezTo>
                <a:close/>
                <a:moveTo>
                  <a:pt x="97810" y="363686"/>
                </a:moveTo>
                <a:lnTo>
                  <a:pt x="125575" y="363686"/>
                </a:lnTo>
                <a:cubicBezTo>
                  <a:pt x="133148" y="363686"/>
                  <a:pt x="139458" y="369949"/>
                  <a:pt x="139458" y="377048"/>
                </a:cubicBezTo>
                <a:cubicBezTo>
                  <a:pt x="139458" y="384981"/>
                  <a:pt x="133148" y="391245"/>
                  <a:pt x="125575" y="391245"/>
                </a:cubicBezTo>
                <a:lnTo>
                  <a:pt x="97810" y="391245"/>
                </a:lnTo>
                <a:cubicBezTo>
                  <a:pt x="90237" y="391245"/>
                  <a:pt x="83927" y="384981"/>
                  <a:pt x="83927" y="377048"/>
                </a:cubicBezTo>
                <a:cubicBezTo>
                  <a:pt x="83927" y="369949"/>
                  <a:pt x="90237" y="363686"/>
                  <a:pt x="97810" y="363686"/>
                </a:cubicBezTo>
                <a:close/>
                <a:moveTo>
                  <a:pt x="376951" y="355854"/>
                </a:moveTo>
                <a:cubicBezTo>
                  <a:pt x="365209" y="355854"/>
                  <a:pt x="355564" y="365695"/>
                  <a:pt x="355564" y="377247"/>
                </a:cubicBezTo>
                <a:cubicBezTo>
                  <a:pt x="355564" y="389655"/>
                  <a:pt x="365209" y="399069"/>
                  <a:pt x="376951" y="399069"/>
                </a:cubicBezTo>
                <a:cubicBezTo>
                  <a:pt x="388274" y="399069"/>
                  <a:pt x="397920" y="389655"/>
                  <a:pt x="397920" y="377247"/>
                </a:cubicBezTo>
                <a:cubicBezTo>
                  <a:pt x="397920" y="365695"/>
                  <a:pt x="388274" y="355854"/>
                  <a:pt x="376951" y="355854"/>
                </a:cubicBezTo>
                <a:close/>
                <a:moveTo>
                  <a:pt x="376951" y="341306"/>
                </a:moveTo>
                <a:cubicBezTo>
                  <a:pt x="395823" y="341306"/>
                  <a:pt x="411759" y="357565"/>
                  <a:pt x="411759" y="377247"/>
                </a:cubicBezTo>
                <a:cubicBezTo>
                  <a:pt x="411759" y="397357"/>
                  <a:pt x="395823" y="413616"/>
                  <a:pt x="376951" y="413616"/>
                </a:cubicBezTo>
                <a:cubicBezTo>
                  <a:pt x="356822" y="413616"/>
                  <a:pt x="341305" y="397357"/>
                  <a:pt x="341305" y="377247"/>
                </a:cubicBezTo>
                <a:cubicBezTo>
                  <a:pt x="341305" y="357565"/>
                  <a:pt x="356822" y="341306"/>
                  <a:pt x="376951" y="341306"/>
                </a:cubicBezTo>
                <a:close/>
                <a:moveTo>
                  <a:pt x="45613" y="321973"/>
                </a:moveTo>
                <a:cubicBezTo>
                  <a:pt x="43501" y="321973"/>
                  <a:pt x="42234" y="323242"/>
                  <a:pt x="42234" y="325358"/>
                </a:cubicBezTo>
                <a:lnTo>
                  <a:pt x="42234" y="429861"/>
                </a:lnTo>
                <a:cubicBezTo>
                  <a:pt x="42234" y="431554"/>
                  <a:pt x="43501" y="433246"/>
                  <a:pt x="45613" y="433246"/>
                </a:cubicBezTo>
                <a:lnTo>
                  <a:pt x="456547" y="433246"/>
                </a:lnTo>
                <a:cubicBezTo>
                  <a:pt x="458237" y="433246"/>
                  <a:pt x="459926" y="431554"/>
                  <a:pt x="459926" y="429861"/>
                </a:cubicBezTo>
                <a:lnTo>
                  <a:pt x="459926" y="325358"/>
                </a:lnTo>
                <a:cubicBezTo>
                  <a:pt x="459926" y="323242"/>
                  <a:pt x="458237" y="321973"/>
                  <a:pt x="456547" y="321973"/>
                </a:cubicBezTo>
                <a:close/>
                <a:moveTo>
                  <a:pt x="84045" y="294049"/>
                </a:moveTo>
                <a:lnTo>
                  <a:pt x="84045" y="307588"/>
                </a:lnTo>
                <a:lnTo>
                  <a:pt x="432052" y="307588"/>
                </a:lnTo>
                <a:lnTo>
                  <a:pt x="432052" y="294049"/>
                </a:lnTo>
                <a:close/>
                <a:moveTo>
                  <a:pt x="181739" y="208886"/>
                </a:moveTo>
                <a:lnTo>
                  <a:pt x="209504" y="208886"/>
                </a:lnTo>
                <a:cubicBezTo>
                  <a:pt x="217077" y="208886"/>
                  <a:pt x="223387" y="215149"/>
                  <a:pt x="223387" y="222665"/>
                </a:cubicBezTo>
                <a:cubicBezTo>
                  <a:pt x="223387" y="230180"/>
                  <a:pt x="217077" y="236444"/>
                  <a:pt x="209504" y="236444"/>
                </a:cubicBezTo>
                <a:lnTo>
                  <a:pt x="181739" y="236444"/>
                </a:lnTo>
                <a:cubicBezTo>
                  <a:pt x="174166" y="236444"/>
                  <a:pt x="167856" y="230180"/>
                  <a:pt x="167856" y="222665"/>
                </a:cubicBezTo>
                <a:cubicBezTo>
                  <a:pt x="167856" y="215149"/>
                  <a:pt x="174166" y="208886"/>
                  <a:pt x="181739" y="208886"/>
                </a:cubicBezTo>
                <a:close/>
                <a:moveTo>
                  <a:pt x="97810" y="208886"/>
                </a:moveTo>
                <a:lnTo>
                  <a:pt x="125575" y="208886"/>
                </a:lnTo>
                <a:cubicBezTo>
                  <a:pt x="133148" y="208886"/>
                  <a:pt x="139458" y="215149"/>
                  <a:pt x="139458" y="222665"/>
                </a:cubicBezTo>
                <a:cubicBezTo>
                  <a:pt x="139458" y="230180"/>
                  <a:pt x="133148" y="236444"/>
                  <a:pt x="125575" y="236444"/>
                </a:cubicBezTo>
                <a:lnTo>
                  <a:pt x="97810" y="236444"/>
                </a:lnTo>
                <a:cubicBezTo>
                  <a:pt x="90237" y="236444"/>
                  <a:pt x="83927" y="230180"/>
                  <a:pt x="83927" y="222665"/>
                </a:cubicBezTo>
                <a:cubicBezTo>
                  <a:pt x="83927" y="215149"/>
                  <a:pt x="90237" y="208886"/>
                  <a:pt x="97810" y="208886"/>
                </a:cubicBezTo>
                <a:close/>
                <a:moveTo>
                  <a:pt x="376951" y="202491"/>
                </a:moveTo>
                <a:cubicBezTo>
                  <a:pt x="365209" y="202491"/>
                  <a:pt x="355564" y="212332"/>
                  <a:pt x="355564" y="224312"/>
                </a:cubicBezTo>
                <a:cubicBezTo>
                  <a:pt x="355564" y="236293"/>
                  <a:pt x="365209" y="246134"/>
                  <a:pt x="376951" y="246134"/>
                </a:cubicBezTo>
                <a:cubicBezTo>
                  <a:pt x="388274" y="246134"/>
                  <a:pt x="397920" y="236293"/>
                  <a:pt x="397920" y="224312"/>
                </a:cubicBezTo>
                <a:cubicBezTo>
                  <a:pt x="397920" y="212332"/>
                  <a:pt x="388274" y="202491"/>
                  <a:pt x="376951" y="202491"/>
                </a:cubicBezTo>
                <a:close/>
                <a:moveTo>
                  <a:pt x="376951" y="188371"/>
                </a:moveTo>
                <a:cubicBezTo>
                  <a:pt x="395823" y="188371"/>
                  <a:pt x="411759" y="204630"/>
                  <a:pt x="411759" y="224312"/>
                </a:cubicBezTo>
                <a:cubicBezTo>
                  <a:pt x="411759" y="244422"/>
                  <a:pt x="395823" y="260681"/>
                  <a:pt x="376951" y="260681"/>
                </a:cubicBezTo>
                <a:cubicBezTo>
                  <a:pt x="356822" y="260681"/>
                  <a:pt x="341305" y="244422"/>
                  <a:pt x="341305" y="224312"/>
                </a:cubicBezTo>
                <a:cubicBezTo>
                  <a:pt x="341305" y="204630"/>
                  <a:pt x="356822" y="188371"/>
                  <a:pt x="376951" y="188371"/>
                </a:cubicBezTo>
                <a:close/>
                <a:moveTo>
                  <a:pt x="45613" y="167968"/>
                </a:moveTo>
                <a:cubicBezTo>
                  <a:pt x="43501" y="167968"/>
                  <a:pt x="42234" y="169660"/>
                  <a:pt x="42234" y="171775"/>
                </a:cubicBezTo>
                <a:lnTo>
                  <a:pt x="42234" y="276279"/>
                </a:lnTo>
                <a:cubicBezTo>
                  <a:pt x="42234" y="277971"/>
                  <a:pt x="43501" y="279664"/>
                  <a:pt x="45613" y="279664"/>
                </a:cubicBezTo>
                <a:lnTo>
                  <a:pt x="456547" y="279664"/>
                </a:lnTo>
                <a:cubicBezTo>
                  <a:pt x="458237" y="279664"/>
                  <a:pt x="459926" y="277971"/>
                  <a:pt x="459926" y="276279"/>
                </a:cubicBezTo>
                <a:lnTo>
                  <a:pt x="459926" y="171775"/>
                </a:lnTo>
                <a:cubicBezTo>
                  <a:pt x="459926" y="169660"/>
                  <a:pt x="458237" y="167968"/>
                  <a:pt x="456547" y="167968"/>
                </a:cubicBezTo>
                <a:close/>
                <a:moveTo>
                  <a:pt x="84045" y="140467"/>
                </a:moveTo>
                <a:lnTo>
                  <a:pt x="84045" y="154005"/>
                </a:lnTo>
                <a:lnTo>
                  <a:pt x="432052" y="154005"/>
                </a:lnTo>
                <a:lnTo>
                  <a:pt x="432052" y="140467"/>
                </a:lnTo>
                <a:close/>
                <a:moveTo>
                  <a:pt x="181739" y="55951"/>
                </a:moveTo>
                <a:lnTo>
                  <a:pt x="209504" y="55951"/>
                </a:lnTo>
                <a:cubicBezTo>
                  <a:pt x="217077" y="55951"/>
                  <a:pt x="223387" y="62214"/>
                  <a:pt x="223387" y="69730"/>
                </a:cubicBezTo>
                <a:cubicBezTo>
                  <a:pt x="223387" y="77245"/>
                  <a:pt x="217077" y="83509"/>
                  <a:pt x="209504" y="83509"/>
                </a:cubicBezTo>
                <a:lnTo>
                  <a:pt x="181739" y="83509"/>
                </a:lnTo>
                <a:cubicBezTo>
                  <a:pt x="174166" y="83509"/>
                  <a:pt x="167856" y="77245"/>
                  <a:pt x="167856" y="69730"/>
                </a:cubicBezTo>
                <a:cubicBezTo>
                  <a:pt x="167856" y="62214"/>
                  <a:pt x="174166" y="55951"/>
                  <a:pt x="181739" y="55951"/>
                </a:cubicBezTo>
                <a:close/>
                <a:moveTo>
                  <a:pt x="97810" y="55951"/>
                </a:moveTo>
                <a:lnTo>
                  <a:pt x="125575" y="55951"/>
                </a:lnTo>
                <a:cubicBezTo>
                  <a:pt x="133148" y="55951"/>
                  <a:pt x="139458" y="62214"/>
                  <a:pt x="139458" y="69730"/>
                </a:cubicBezTo>
                <a:cubicBezTo>
                  <a:pt x="139458" y="77245"/>
                  <a:pt x="133148" y="83509"/>
                  <a:pt x="125575" y="83509"/>
                </a:cubicBezTo>
                <a:lnTo>
                  <a:pt x="97810" y="83509"/>
                </a:lnTo>
                <a:cubicBezTo>
                  <a:pt x="90237" y="83509"/>
                  <a:pt x="83927" y="77245"/>
                  <a:pt x="83927" y="69730"/>
                </a:cubicBezTo>
                <a:cubicBezTo>
                  <a:pt x="83927" y="62214"/>
                  <a:pt x="90237" y="55951"/>
                  <a:pt x="97810" y="55951"/>
                </a:cubicBezTo>
                <a:close/>
                <a:moveTo>
                  <a:pt x="376951" y="47689"/>
                </a:moveTo>
                <a:cubicBezTo>
                  <a:pt x="365209" y="47689"/>
                  <a:pt x="355564" y="57530"/>
                  <a:pt x="355564" y="69510"/>
                </a:cubicBezTo>
                <a:cubicBezTo>
                  <a:pt x="355564" y="81490"/>
                  <a:pt x="365209" y="91331"/>
                  <a:pt x="376951" y="91331"/>
                </a:cubicBezTo>
                <a:cubicBezTo>
                  <a:pt x="388274" y="91331"/>
                  <a:pt x="397920" y="81490"/>
                  <a:pt x="397920" y="69510"/>
                </a:cubicBezTo>
                <a:cubicBezTo>
                  <a:pt x="397920" y="57530"/>
                  <a:pt x="388274" y="47689"/>
                  <a:pt x="376951" y="47689"/>
                </a:cubicBezTo>
                <a:close/>
                <a:moveTo>
                  <a:pt x="376951" y="33570"/>
                </a:moveTo>
                <a:cubicBezTo>
                  <a:pt x="395823" y="33570"/>
                  <a:pt x="411759" y="49829"/>
                  <a:pt x="411759" y="69510"/>
                </a:cubicBezTo>
                <a:cubicBezTo>
                  <a:pt x="411759" y="89620"/>
                  <a:pt x="395823" y="105878"/>
                  <a:pt x="376951" y="105878"/>
                </a:cubicBezTo>
                <a:cubicBezTo>
                  <a:pt x="356822" y="105878"/>
                  <a:pt x="341305" y="89620"/>
                  <a:pt x="341305" y="69510"/>
                </a:cubicBezTo>
                <a:cubicBezTo>
                  <a:pt x="341305" y="49829"/>
                  <a:pt x="356822" y="33570"/>
                  <a:pt x="376951" y="33570"/>
                </a:cubicBezTo>
                <a:close/>
                <a:moveTo>
                  <a:pt x="45613" y="14808"/>
                </a:moveTo>
                <a:cubicBezTo>
                  <a:pt x="43501" y="14808"/>
                  <a:pt x="42234" y="16078"/>
                  <a:pt x="42234" y="18193"/>
                </a:cubicBezTo>
                <a:lnTo>
                  <a:pt x="42234" y="122697"/>
                </a:lnTo>
                <a:cubicBezTo>
                  <a:pt x="42234" y="124389"/>
                  <a:pt x="43501" y="126081"/>
                  <a:pt x="45613" y="126081"/>
                </a:cubicBezTo>
                <a:lnTo>
                  <a:pt x="456547" y="126081"/>
                </a:lnTo>
                <a:cubicBezTo>
                  <a:pt x="458237" y="126081"/>
                  <a:pt x="459926" y="124389"/>
                  <a:pt x="459926" y="122697"/>
                </a:cubicBezTo>
                <a:lnTo>
                  <a:pt x="459926" y="18193"/>
                </a:lnTo>
                <a:cubicBezTo>
                  <a:pt x="459926" y="16078"/>
                  <a:pt x="458237" y="14808"/>
                  <a:pt x="456547" y="14808"/>
                </a:cubicBezTo>
                <a:close/>
                <a:moveTo>
                  <a:pt x="45613" y="0"/>
                </a:moveTo>
                <a:lnTo>
                  <a:pt x="456547" y="0"/>
                </a:lnTo>
                <a:cubicBezTo>
                  <a:pt x="466261" y="0"/>
                  <a:pt x="474286" y="8462"/>
                  <a:pt x="474286" y="18193"/>
                </a:cubicBezTo>
                <a:lnTo>
                  <a:pt x="474286" y="122697"/>
                </a:lnTo>
                <a:cubicBezTo>
                  <a:pt x="474286" y="132428"/>
                  <a:pt x="466261" y="140467"/>
                  <a:pt x="456547" y="140467"/>
                </a:cubicBezTo>
                <a:lnTo>
                  <a:pt x="446411" y="140467"/>
                </a:lnTo>
                <a:lnTo>
                  <a:pt x="446411" y="154005"/>
                </a:lnTo>
                <a:lnTo>
                  <a:pt x="456547" y="154005"/>
                </a:lnTo>
                <a:cubicBezTo>
                  <a:pt x="466261" y="154005"/>
                  <a:pt x="474286" y="162044"/>
                  <a:pt x="474286" y="171775"/>
                </a:cubicBezTo>
                <a:lnTo>
                  <a:pt x="474286" y="276279"/>
                </a:lnTo>
                <a:cubicBezTo>
                  <a:pt x="474286" y="286010"/>
                  <a:pt x="466261" y="294049"/>
                  <a:pt x="456547" y="294049"/>
                </a:cubicBezTo>
                <a:lnTo>
                  <a:pt x="446411" y="294049"/>
                </a:lnTo>
                <a:lnTo>
                  <a:pt x="446411" y="307588"/>
                </a:lnTo>
                <a:lnTo>
                  <a:pt x="456547" y="307588"/>
                </a:lnTo>
                <a:cubicBezTo>
                  <a:pt x="466261" y="307588"/>
                  <a:pt x="474286" y="315203"/>
                  <a:pt x="474286" y="325358"/>
                </a:cubicBezTo>
                <a:lnTo>
                  <a:pt x="474286" y="429861"/>
                </a:lnTo>
                <a:cubicBezTo>
                  <a:pt x="474286" y="439592"/>
                  <a:pt x="466261" y="447631"/>
                  <a:pt x="456547" y="447631"/>
                </a:cubicBezTo>
                <a:lnTo>
                  <a:pt x="258049" y="447631"/>
                </a:lnTo>
                <a:lnTo>
                  <a:pt x="258049" y="464978"/>
                </a:lnTo>
                <a:cubicBezTo>
                  <a:pt x="274520" y="467517"/>
                  <a:pt x="287612" y="480209"/>
                  <a:pt x="291836" y="496287"/>
                </a:cubicBezTo>
                <a:lnTo>
                  <a:pt x="480621" y="496287"/>
                </a:lnTo>
                <a:cubicBezTo>
                  <a:pt x="484844" y="496287"/>
                  <a:pt x="488223" y="499248"/>
                  <a:pt x="488223" y="503479"/>
                </a:cubicBezTo>
                <a:cubicBezTo>
                  <a:pt x="488223" y="507287"/>
                  <a:pt x="484844" y="510249"/>
                  <a:pt x="480621" y="510249"/>
                </a:cubicBezTo>
                <a:lnTo>
                  <a:pt x="292680" y="510249"/>
                </a:lnTo>
                <a:cubicBezTo>
                  <a:pt x="290569" y="531827"/>
                  <a:pt x="272830" y="547904"/>
                  <a:pt x="250869" y="547904"/>
                </a:cubicBezTo>
                <a:cubicBezTo>
                  <a:pt x="229330" y="547904"/>
                  <a:pt x="211169" y="531827"/>
                  <a:pt x="209057" y="510249"/>
                </a:cubicBezTo>
                <a:lnTo>
                  <a:pt x="7180" y="510249"/>
                </a:lnTo>
                <a:cubicBezTo>
                  <a:pt x="2956" y="510249"/>
                  <a:pt x="0" y="507287"/>
                  <a:pt x="0" y="503479"/>
                </a:cubicBezTo>
                <a:cubicBezTo>
                  <a:pt x="0" y="499248"/>
                  <a:pt x="2956" y="496287"/>
                  <a:pt x="7180" y="496287"/>
                </a:cubicBezTo>
                <a:lnTo>
                  <a:pt x="209902" y="496287"/>
                </a:lnTo>
                <a:cubicBezTo>
                  <a:pt x="214125" y="480209"/>
                  <a:pt x="227218" y="467517"/>
                  <a:pt x="243689" y="464978"/>
                </a:cubicBezTo>
                <a:lnTo>
                  <a:pt x="243689" y="447631"/>
                </a:lnTo>
                <a:lnTo>
                  <a:pt x="45613" y="447631"/>
                </a:lnTo>
                <a:cubicBezTo>
                  <a:pt x="35899" y="447631"/>
                  <a:pt x="27874" y="439592"/>
                  <a:pt x="27874" y="429861"/>
                </a:cubicBezTo>
                <a:lnTo>
                  <a:pt x="27874" y="325358"/>
                </a:lnTo>
                <a:cubicBezTo>
                  <a:pt x="27874" y="315203"/>
                  <a:pt x="35899" y="307588"/>
                  <a:pt x="45613" y="307588"/>
                </a:cubicBezTo>
                <a:lnTo>
                  <a:pt x="69686" y="307588"/>
                </a:lnTo>
                <a:lnTo>
                  <a:pt x="69686" y="294049"/>
                </a:lnTo>
                <a:lnTo>
                  <a:pt x="45613" y="294049"/>
                </a:lnTo>
                <a:cubicBezTo>
                  <a:pt x="35899" y="294049"/>
                  <a:pt x="27874" y="286010"/>
                  <a:pt x="27874" y="276279"/>
                </a:cubicBezTo>
                <a:lnTo>
                  <a:pt x="27874" y="171775"/>
                </a:lnTo>
                <a:cubicBezTo>
                  <a:pt x="27874" y="162044"/>
                  <a:pt x="35899" y="154005"/>
                  <a:pt x="45613" y="154005"/>
                </a:cubicBezTo>
                <a:lnTo>
                  <a:pt x="69686" y="154005"/>
                </a:lnTo>
                <a:lnTo>
                  <a:pt x="69686" y="140467"/>
                </a:lnTo>
                <a:lnTo>
                  <a:pt x="45613" y="140467"/>
                </a:lnTo>
                <a:cubicBezTo>
                  <a:pt x="35899" y="140467"/>
                  <a:pt x="27874" y="132428"/>
                  <a:pt x="27874" y="122697"/>
                </a:cubicBezTo>
                <a:lnTo>
                  <a:pt x="27874" y="18193"/>
                </a:lnTo>
                <a:cubicBezTo>
                  <a:pt x="27874" y="8462"/>
                  <a:pt x="35899" y="0"/>
                  <a:pt x="4561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8304FC3-A600-9A4D-9910-5B209626DBAB}"/>
              </a:ext>
            </a:extLst>
          </p:cNvPr>
          <p:cNvSpPr txBox="1"/>
          <p:nvPr/>
        </p:nvSpPr>
        <p:spPr>
          <a:xfrm>
            <a:off x="1809777" y="361684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Analytics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7549044-3328-8C74-D6F4-9CDBAF573D4F}"/>
              </a:ext>
            </a:extLst>
          </p:cNvPr>
          <p:cNvSpPr txBox="1"/>
          <p:nvPr/>
        </p:nvSpPr>
        <p:spPr>
          <a:xfrm>
            <a:off x="4313999" y="3616845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Training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488C3A2-83B2-36C6-4BF5-7BF9FC71C488}"/>
              </a:ext>
            </a:extLst>
          </p:cNvPr>
          <p:cNvSpPr txBox="1"/>
          <p:nvPr/>
        </p:nvSpPr>
        <p:spPr>
          <a:xfrm>
            <a:off x="6683232" y="3616845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9735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Analytics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Efficient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databases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158EC86D-4766-4703-F77B-42089171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160" y="1312602"/>
            <a:ext cx="5838481" cy="32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Analytics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Distributed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computing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D59C1B86-B401-FBB9-81DB-A5F130D6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7" y="845983"/>
            <a:ext cx="5328683" cy="34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Analytics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Clusters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5AAA2F7E-37A8-D23F-D000-4DACABFD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1" y="-1"/>
            <a:ext cx="5235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7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Training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Better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servers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4E4AD254-C7CD-AC57-7D65-DADA0EAE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56" y="-1"/>
            <a:ext cx="67546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7F979E43-81C5-997E-6E9A-290648B0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05" y="1110926"/>
            <a:ext cx="6444949" cy="4231532"/>
          </a:xfrm>
          <a:prstGeom prst="rect">
            <a:avLst/>
          </a:prstGeom>
        </p:spPr>
      </p:pic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Training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Use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earlier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versions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of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models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(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checkpoints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)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60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Training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Optimize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the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size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of the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training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set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175D1D91-3CA7-5837-469A-540AE7B8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124" y="870220"/>
            <a:ext cx="3957443" cy="34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5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Training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Optimize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the format of the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training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set (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so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as to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use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, for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example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, Tensor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Processor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Units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)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Writing TFRecord Files the Right Way | by Dimitre Oliveira | Towards AI">
            <a:extLst>
              <a:ext uri="{FF2B5EF4-FFF2-40B4-BE49-F238E27FC236}">
                <a16:creationId xmlns:a16="http://schemas.microsoft.com/office/drawing/2014/main" id="{96B8F81D-8599-4E51-DDE8-F44D5233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25" y="1204042"/>
            <a:ext cx="4455703" cy="271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294470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4F6DD0A0-A1B9-1945-A9C8-B30C420BAB19}" vid="{108F34A1-D674-6142-A51A-225FFFEBE3A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115</Words>
  <Application>Microsoft Macintosh PowerPoint</Application>
  <PresentationFormat>Pokaz na ekranie (16:9)</PresentationFormat>
  <Paragraphs>35</Paragraphs>
  <Slides>17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Helvetica Neue Condensed</vt:lpstr>
      <vt:lpstr>1_Default Theme</vt:lpstr>
      <vt:lpstr>Complexity: performance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Management</dc:title>
  <dc:creator>Andrzej Wodecki</dc:creator>
  <cp:lastModifiedBy>Andrzej Wodecki</cp:lastModifiedBy>
  <cp:revision>159</cp:revision>
  <dcterms:created xsi:type="dcterms:W3CDTF">2020-11-07T07:11:25Z</dcterms:created>
  <dcterms:modified xsi:type="dcterms:W3CDTF">2024-10-04T07:13:51Z</dcterms:modified>
</cp:coreProperties>
</file>